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83" r:id="rId4"/>
    <p:sldId id="284" r:id="rId5"/>
    <p:sldId id="281" r:id="rId6"/>
    <p:sldId id="285" r:id="rId7"/>
    <p:sldId id="282" r:id="rId8"/>
    <p:sldId id="279" r:id="rId9"/>
    <p:sldId id="278" r:id="rId10"/>
    <p:sldId id="275" r:id="rId11"/>
    <p:sldId id="274" r:id="rId12"/>
    <p:sldId id="270" r:id="rId13"/>
    <p:sldId id="271" r:id="rId14"/>
    <p:sldId id="313" r:id="rId15"/>
    <p:sldId id="272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7" r:id="rId25"/>
    <p:sldId id="295" r:id="rId26"/>
    <p:sldId id="298" r:id="rId27"/>
    <p:sldId id="296" r:id="rId28"/>
    <p:sldId id="299" r:id="rId29"/>
    <p:sldId id="300" r:id="rId30"/>
    <p:sldId id="301" r:id="rId31"/>
    <p:sldId id="302" r:id="rId32"/>
    <p:sldId id="303" r:id="rId33"/>
    <p:sldId id="312" r:id="rId34"/>
    <p:sldId id="273" r:id="rId35"/>
    <p:sldId id="268" r:id="rId36"/>
    <p:sldId id="305" r:id="rId37"/>
    <p:sldId id="306" r:id="rId38"/>
    <p:sldId id="307" r:id="rId39"/>
    <p:sldId id="308" r:id="rId40"/>
    <p:sldId id="276" r:id="rId41"/>
    <p:sldId id="277" r:id="rId42"/>
    <p:sldId id="257" r:id="rId43"/>
    <p:sldId id="258" r:id="rId44"/>
    <p:sldId id="259" r:id="rId45"/>
    <p:sldId id="260" r:id="rId46"/>
    <p:sldId id="261" r:id="rId47"/>
    <p:sldId id="262" r:id="rId48"/>
    <p:sldId id="263" r:id="rId49"/>
    <p:sldId id="264" r:id="rId50"/>
    <p:sldId id="265" r:id="rId51"/>
    <p:sldId id="315" r:id="rId52"/>
    <p:sldId id="266" r:id="rId53"/>
    <p:sldId id="310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44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01.01.2005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5.png"/><Relationship Id="rId4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5.png"/><Relationship Id="rId4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4.png"/><Relationship Id="rId4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4.png"/><Relationship Id="rId4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4.png"/><Relationship Id="rId4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4.png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0.jpeg"/><Relationship Id="rId4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5.png"/><Relationship Id="rId4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3.pn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980728"/>
            <a:ext cx="8856983" cy="54864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6000" dirty="0" smtClean="0">
                <a:solidFill>
                  <a:srgbClr val="FF0000"/>
                </a:solidFill>
              </a:rPr>
              <a:t>Освобождение города</a:t>
            </a:r>
            <a:br>
              <a:rPr lang="ru-RU" sz="6000" dirty="0" smtClean="0">
                <a:solidFill>
                  <a:srgbClr val="FF0000"/>
                </a:solidFill>
              </a:rPr>
            </a:br>
            <a:r>
              <a:rPr lang="ru-RU" sz="6000" dirty="0" smtClean="0">
                <a:solidFill>
                  <a:srgbClr val="FF0000"/>
                </a:solidFill>
              </a:rPr>
              <a:t>Невинномысска от немецко-фашистских захватчиков</a:t>
            </a:r>
            <a:br>
              <a:rPr lang="ru-RU" sz="6000" dirty="0" smtClean="0">
                <a:solidFill>
                  <a:srgbClr val="FF0000"/>
                </a:solidFill>
              </a:rPr>
            </a:br>
            <a:r>
              <a:rPr lang="ru-RU" sz="6000" dirty="0" smtClean="0">
                <a:solidFill>
                  <a:srgbClr val="FF0000"/>
                </a:solidFill>
              </a:rPr>
              <a:t>21 ЯНВАРЯ 1943 г.</a:t>
            </a:r>
            <a:r>
              <a:rPr lang="ru-RU" sz="6000" dirty="0">
                <a:solidFill>
                  <a:srgbClr val="FF0000"/>
                </a:solidFill>
              </a:rPr>
              <a:t/>
            </a:r>
            <a:br>
              <a:rPr lang="ru-RU" sz="6000" dirty="0">
                <a:solidFill>
                  <a:srgbClr val="FF0000"/>
                </a:solidFill>
              </a:rPr>
            </a:br>
            <a:r>
              <a:rPr lang="ru-RU" sz="6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7423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human.pp.ru/mif/reich/pict/l1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6" y="0"/>
            <a:ext cx="914724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338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шелоны «с того света»: как военно-санитарные поезда обманывали смерть Великая Отечественная война, санитарный поезд, подвиг народа, Лига историков, длиннопост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28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domfactov.com/wp-content/uploads/2014/02/20140208_21250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2" y="19300"/>
            <a:ext cx="9132127" cy="6838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26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еликая отечественная война. Фото тех времен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" y="0"/>
            <a:ext cx="9142299" cy="6813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681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c.pics.livejournal.com/karin_architect/67750800/7601/7601_origin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" t="2039" r="1639" b="3321"/>
          <a:stretch/>
        </p:blipFill>
        <p:spPr bwMode="auto">
          <a:xfrm>
            <a:off x="0" y="57881"/>
            <a:ext cx="9120690" cy="678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57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Отечественная война и Великая Победа! (150 фото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1" y="905"/>
            <a:ext cx="9128819" cy="6857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792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2.bp.blogspot.com/-NKIP5ZOwbCY/UzsfH1AGKMI/AAAAAAAAOpU/5Z987uYmTTA/s1600/dora3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5805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4.bp.blogspot.com/-Y3XGt7utPLQ/UzsgkF8tI-I/AAAAAAAAOp0/0PJP4BuIpCU/s1600/dora7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7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9084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едкие фото Великой Отечественной войны - часть 2 Война, Великая Отечественная война, длиннопост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08"/>
            <a:ext cx="9144000" cy="6835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509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тографии Великой Отечественной Войны (137 фото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376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21F100D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171559"/>
      </p:ext>
    </p:extLst>
  </p:cSld>
  <p:clrMapOvr>
    <a:masterClrMapping/>
  </p:clrMapOvr>
  <p:transition advClick="0" advTm="11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afanasyevo.ucoz.ru/25082010/131210/080515/0805151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402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hcool12nvkz.ucoz.ru/kartinki/gosp29_201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501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www.istu.edu/docs/culture/history_museum/13_14/gos_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770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zato-a.ru/upload/medialibrary/307/4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4" y="-10813"/>
            <a:ext cx="9152254" cy="6868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611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тографии Великой Отечественной Войны (137 фото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" y="0"/>
            <a:ext cx="910170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615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Железнодорожный вокзал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92"/>
            <a:ext cx="9144000" cy="6845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225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etoretro.ru/data/media/1062/1404910472d3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84"/>
            <a:ext cx="9144000" cy="68721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815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тографии Великой Отечественной Войны (137 фото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090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тографии Великой Отечественной войны 1943 года (68 фото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04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go1.imgsmail.ru/imgpreview?key=3061102c63962702&amp;mb=imgdb_preview_146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166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тографии Великой Отечественной Войны (137 фото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70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тографии Великой Отечественной войны 1943 года (68 фото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40" y="-29489"/>
            <a:ext cx="9162240" cy="6840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914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тографии Великой Отечественной войны 1943 года (68 фото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5183"/>
            <a:ext cx="4176464" cy="67086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550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hc.east-site.ru/images/pskov1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75"/>
            <a:ext cx="9144000" cy="6868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46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mol.aif.ru/pictures/201308/athene-581bt9tpz7ozdl2o3ik_layout_1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5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72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Вечный огонь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3"/>
          <a:stretch/>
        </p:blipFill>
        <p:spPr bwMode="auto">
          <a:xfrm>
            <a:off x="0" y="2242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МИНУТА МОЛЧАНИЯ</a:t>
            </a:r>
            <a:endParaRPr lang="ru-RU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Звук Метронома - Минута Молчания [с сайта www.ololo.f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6407125"/>
            <a:ext cx="438207" cy="39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2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Перв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118" y="2700733"/>
            <a:ext cx="6442659" cy="415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95039" y="764704"/>
            <a:ext cx="8229600" cy="1296144"/>
          </a:xfrm>
        </p:spPr>
        <p:txBody>
          <a:bodyPr>
            <a:noAutofit/>
          </a:bodyPr>
          <a:lstStyle/>
          <a:p>
            <a:r>
              <a:rPr lang="ru-RU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ВЕЧНАЯ ПАМЯТЬ ГЕРОЯМ</a:t>
            </a:r>
            <a:br>
              <a:rPr lang="ru-RU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ВОЙНЫ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00754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едкие фотографии Великой отечественной войны и Второй мировой войны (37 фото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49694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868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еликая отечественная война. Фото тех времен.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189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едкие фотографии Великой отечественной войны и Второй мировой войны (37 фото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525658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227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тографии Великой Отечественной Войны (137 фото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" y="0"/>
            <a:ext cx="913549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577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тографии Великой Отечественной Войны (137 фото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251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4185_0000332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99822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68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24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341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dirty="0" smtClean="0">
                <a:solidFill>
                  <a:srgbClr val="C00000"/>
                </a:solidFill>
              </a:rPr>
              <a:t/>
            </a:r>
            <a:br>
              <a:rPr lang="ru-RU" sz="7200" dirty="0" smtClean="0">
                <a:solidFill>
                  <a:srgbClr val="C00000"/>
                </a:solidFill>
              </a:rPr>
            </a:br>
            <a:r>
              <a:rPr lang="ru-RU" sz="7200" dirty="0">
                <a:solidFill>
                  <a:srgbClr val="C00000"/>
                </a:solidFill>
              </a:rPr>
              <a:t/>
            </a:r>
            <a:br>
              <a:rPr lang="ru-RU" sz="7200" dirty="0">
                <a:solidFill>
                  <a:srgbClr val="C00000"/>
                </a:solidFill>
              </a:rPr>
            </a:br>
            <a:r>
              <a:rPr lang="ru-RU" sz="7200" dirty="0" smtClean="0">
                <a:solidFill>
                  <a:srgbClr val="C00000"/>
                </a:solidFill>
              </a:rPr>
              <a:t/>
            </a:r>
            <a:br>
              <a:rPr lang="ru-RU" sz="7200" dirty="0" smtClean="0">
                <a:solidFill>
                  <a:srgbClr val="C00000"/>
                </a:solidFill>
              </a:rPr>
            </a:br>
            <a:r>
              <a:rPr lang="ru-RU" sz="7200" dirty="0">
                <a:solidFill>
                  <a:srgbClr val="C00000"/>
                </a:solidFill>
              </a:rPr>
              <a:t/>
            </a:r>
            <a:br>
              <a:rPr lang="ru-RU" sz="7200" dirty="0">
                <a:solidFill>
                  <a:srgbClr val="C00000"/>
                </a:solidFill>
              </a:rPr>
            </a:br>
            <a:r>
              <a:rPr lang="ru-RU" sz="7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Памятники </a:t>
            </a:r>
            <a:r>
              <a:rPr lang="ru-RU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павшим героям </a:t>
            </a:r>
            <a:br>
              <a:rPr lang="ru-RU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7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города Невинномысска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970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Работникам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шерстомойной фабрики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и членам их семей</a:t>
            </a:r>
          </a:p>
        </p:txBody>
      </p:sp>
      <p:pic>
        <p:nvPicPr>
          <p:cNvPr id="4" name="Picture 2" descr="C:\Users\олег\Desktop\невинном\Памятники\IMG_1377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3768" y="1445937"/>
            <a:ext cx="4320480" cy="5315308"/>
          </a:xfrm>
          <a:noFill/>
        </p:spPr>
      </p:pic>
      <p:pic>
        <p:nvPicPr>
          <p:cNvPr id="3" name="Музыка Из Фильма Хатико - Красивая Музыка, Немного Грустная [с сайта www.ololo.f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6309320"/>
            <a:ext cx="393576" cy="39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               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           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      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               </a:t>
            </a:r>
            <a:r>
              <a:rPr lang="ru-RU" sz="4400" dirty="0" smtClean="0">
                <a:solidFill>
                  <a:srgbClr val="FF0000"/>
                </a:solidFill>
              </a:rPr>
              <a:t>Братская могила.                </a:t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/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Здесь покоятся воины 84-ой стрелковой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бригады, павшие 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в бою при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освобождении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г. Невинномысска</a:t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Picture 2" descr="C:\Users\олег\Desktop\невинном\Памятники\IMG_157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032" y="1772816"/>
            <a:ext cx="4064735" cy="4988288"/>
          </a:xfrm>
          <a:noFill/>
        </p:spPr>
      </p:pic>
      <p:pic>
        <p:nvPicPr>
          <p:cNvPr id="5" name="Музыка Из Фильма Хатико - Красивая Музыка, Немного Грустная [с сайта www.ololo.f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282" y="6021288"/>
            <a:ext cx="393576" cy="39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1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Братская могила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600200"/>
            <a:ext cx="3384376" cy="4709160"/>
          </a:xfrm>
        </p:spPr>
        <p:txBody>
          <a:bodyPr>
            <a:noAutofit/>
          </a:bodyPr>
          <a:lstStyle/>
          <a:p>
            <a:pPr marL="137160" indent="0">
              <a:spcBef>
                <a:spcPct val="0"/>
              </a:spcBef>
              <a:buNone/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Здесь захоронены воины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Советской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Армии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погибшие при освобождении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Невинномысска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олег\Desktop\невинном\Памятники\IMG_1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5856" y="1484784"/>
            <a:ext cx="5783560" cy="4664161"/>
          </a:xfrm>
          <a:prstGeom prst="rect">
            <a:avLst/>
          </a:prstGeom>
          <a:noFill/>
        </p:spPr>
      </p:pic>
      <p:pic>
        <p:nvPicPr>
          <p:cNvPr id="5" name="Музыка - Грустная, Нежная Мелодия [с сайта www.ololo.f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781" y="6092353"/>
            <a:ext cx="405573" cy="40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7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2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Братская могила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04747"/>
            <a:ext cx="3995936" cy="4988549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Здесь захоронены воины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34-й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морской и 19-й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стрелковых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бригад, а также рабочие железнодорожники, погибшие во время бомбежки на железнодорожной станции.</a:t>
            </a: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4" name="Picture 2" descr="C:\Users\олег\Desktop\невинном\Памятники\IMG_15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3968" y="1104747"/>
            <a:ext cx="4555232" cy="5627051"/>
          </a:xfrm>
          <a:prstGeom prst="rect">
            <a:avLst/>
          </a:prstGeom>
          <a:noFill/>
        </p:spPr>
      </p:pic>
      <p:pic>
        <p:nvPicPr>
          <p:cNvPr id="5" name="Музыка - Грустная, Нежная Мелодия [с сайта www.ololo.f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008" y="6237312"/>
            <a:ext cx="393576" cy="39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9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2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Здесь похоронены воины 66 полка войск НКВД и </a:t>
            </a:r>
            <a:r>
              <a:rPr lang="ru-RU" dirty="0" smtClean="0">
                <a:solidFill>
                  <a:srgbClr val="FF0000"/>
                </a:solidFill>
              </a:rPr>
              <a:t>зенитчиков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3" descr="C:\Users\олег\Desktop\невинном\Памятники\IMG_15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56792"/>
            <a:ext cx="4032448" cy="519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Музыка Из Фильма Хатико - Красивая Музыка, Немного Грустная [с сайта www.ololo.f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120" y="6146068"/>
            <a:ext cx="393576" cy="39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5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Сквер </a:t>
            </a:r>
            <a:r>
              <a:rPr lang="ru-RU" sz="4000" dirty="0">
                <a:solidFill>
                  <a:srgbClr val="FF0000"/>
                </a:solidFill>
              </a:rPr>
              <a:t>старого города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3419872" cy="4709160"/>
          </a:xfrm>
        </p:spPr>
        <p:txBody>
          <a:bodyPr/>
          <a:lstStyle/>
          <a:p>
            <a:pPr marL="137160" indent="0">
              <a:spcBef>
                <a:spcPct val="0"/>
              </a:spcBef>
              <a:buNone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Здесь похоронены воины, павшие в бою за освобождение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Невинномысска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4" name="Picture 2" descr="C:\Users\олег\Desktop\невинном\Памятники\IMG_15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5856" y="1340768"/>
            <a:ext cx="5740670" cy="4893686"/>
          </a:xfrm>
          <a:prstGeom prst="rect">
            <a:avLst/>
          </a:prstGeom>
          <a:noFill/>
        </p:spPr>
      </p:pic>
      <p:pic>
        <p:nvPicPr>
          <p:cNvPr id="5" name="Музыка Из Фильма Хатико - Красивая Музыка, Немного Грустная [с сайта www.ololo.f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1849" y="6177134"/>
            <a:ext cx="393576" cy="39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1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152128"/>
          </a:xfrm>
        </p:spPr>
        <p:txBody>
          <a:bodyPr>
            <a:noAutofit/>
          </a:bodyPr>
          <a:lstStyle/>
          <a:p>
            <a:pPr algn="l"/>
            <a:r>
              <a:rPr lang="ru-RU" sz="3800" dirty="0">
                <a:solidFill>
                  <a:srgbClr val="FF0000"/>
                </a:solidFill>
              </a:rPr>
              <a:t>Памятник </a:t>
            </a:r>
            <a:r>
              <a:rPr lang="ru-RU" sz="3800" dirty="0" smtClean="0">
                <a:solidFill>
                  <a:srgbClr val="FF0000"/>
                </a:solidFill>
              </a:rPr>
              <a:t>герою Советского Союза Тимофею Николаевичу Подгорному</a:t>
            </a:r>
            <a:endParaRPr lang="ru-RU" sz="3800" dirty="0">
              <a:solidFill>
                <a:srgbClr val="FF0000"/>
              </a:solidFill>
            </a:endParaRPr>
          </a:p>
        </p:txBody>
      </p:sp>
      <p:pic>
        <p:nvPicPr>
          <p:cNvPr id="4" name="Picture 5" descr="C:\Users\олег\Desktop\foto-nevinka-0313[1]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4" y="1340768"/>
            <a:ext cx="6750749" cy="5400600"/>
          </a:xfrm>
          <a:noFill/>
        </p:spPr>
      </p:pic>
      <p:pic>
        <p:nvPicPr>
          <p:cNvPr id="3" name="Музыка - Грустная, Нежная Мелодия [с сайта www.ololo.f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6309320"/>
            <a:ext cx="321568" cy="32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8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hotoarch2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171559"/>
      </p:ext>
    </p:extLst>
  </p:cSld>
  <p:clrMapOvr>
    <a:masterClrMapping/>
  </p:clrMapOvr>
  <p:transition advClick="0" advTm="11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12968" cy="864096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Обелиск «Вечная Слава»</a:t>
            </a:r>
            <a:b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Музыка Из Фильма Хатико - Красивая Музыка, Немного Грустная [с сайта www.ololo.f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1548" y="6309320"/>
            <a:ext cx="321568" cy="321568"/>
          </a:xfrm>
          <a:prstGeom prst="rect">
            <a:avLst/>
          </a:prstGeom>
        </p:spPr>
      </p:pic>
      <p:pic>
        <p:nvPicPr>
          <p:cNvPr id="1026" name="Picture 2" descr="D:\Школа\3 класс\линейка Освобождение Невинномысска от фашистов\Освобождение НЕвинномысска\для презентации\nevinka_vech_slava_knigu_pa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44674"/>
            <a:ext cx="4818017" cy="601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51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95127" y="0"/>
            <a:ext cx="8229600" cy="1143000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Пост №1</a:t>
            </a:r>
            <a:endParaRPr lang="ru-RU" dirty="0"/>
          </a:p>
        </p:txBody>
      </p:sp>
      <p:pic>
        <p:nvPicPr>
          <p:cNvPr id="5" name="Picture 2" descr="D:\Школа\3 класс\линейка Освобождение Невинномысска от фашистов\Освобождение НЕвинномысска\для презентации\7123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8963"/>
            <a:ext cx="8329191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96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936104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Мемориальная стела </a:t>
            </a:r>
            <a:br>
              <a:rPr lang="ru-RU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Книга памяти»</a:t>
            </a:r>
            <a:r>
              <a:rPr lang="ru-RU" dirty="0">
                <a:effectLst/>
              </a:rPr>
              <a:t> </a:t>
            </a:r>
            <a:endParaRPr lang="ru-RU" dirty="0"/>
          </a:p>
        </p:txBody>
      </p:sp>
      <p:pic>
        <p:nvPicPr>
          <p:cNvPr id="1026" name="Picture 2" descr="http://www.nevchronograph.ru/images/photo/0203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96" y="1196752"/>
            <a:ext cx="7296811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Музыка - Грустная, Нежная Мелодия [с сайта www.ololo.f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760" y="6237312"/>
            <a:ext cx="321568" cy="32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6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Журавли (версия 2) мину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7984" y="6398096"/>
            <a:ext cx="321568" cy="3215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9"/>
          <a:stretch/>
        </p:blipFill>
        <p:spPr bwMode="auto">
          <a:xfrm>
            <a:off x="-199467" y="-45171"/>
            <a:ext cx="9358742" cy="678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9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9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9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9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9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9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9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9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9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9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8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ИХ ИМЕНА ВЕЧНЫ, ПОДВИГ ИХ БЕССМЕРТЕН!</a:t>
            </a:r>
            <a:endParaRPr lang="ru-RU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126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g.stapravda.ru/i/b/p5429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120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axpark.com/static/u/article_image/16/05/06/tmpkXxgcU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7171559"/>
      </p:ext>
    </p:extLst>
  </p:cSld>
  <p:clrMapOvr>
    <a:masterClrMapping/>
  </p:clrMapOvr>
  <p:transition advClick="0" advTm="11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est.waralbum.ru/wp-content/uploads/yapb_cache/sfa03_sfa022804053_x.74sfi2sblckc44g0k4wwk0kcc.ejcuplo1l0oo0sk8c40s8osc4.th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7171559"/>
      </p:ext>
    </p:extLst>
  </p:cSld>
  <p:clrMapOvr>
    <a:masterClrMapping/>
  </p:clrMapOvr>
  <p:transition advClick="0" advTm="11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8proxy8.appspot.com/warspot-asset.s3.amazonaws.com/articles/pictures/000/004/771/content/bob_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30" y="-17522"/>
            <a:ext cx="9179029" cy="68755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7171559"/>
      </p:ext>
    </p:extLst>
  </p:cSld>
  <p:clrMapOvr>
    <a:masterClrMapping/>
  </p:clrMapOvr>
  <p:transition advClick="0" advTm="11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606</TotalTime>
  <Words>88</Words>
  <Application>Microsoft Office PowerPoint</Application>
  <PresentationFormat>Экран (4:3)</PresentationFormat>
  <Paragraphs>18</Paragraphs>
  <Slides>53</Slides>
  <Notes>0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Апекс</vt:lpstr>
      <vt:lpstr>                     Освобождение города Невинномысска от немецко-фашистских захватчиков 21 ЯНВАРЯ 1943 г. 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МИНУТА МОЛЧАНИЯ</vt:lpstr>
      <vt:lpstr>ВЕЧНАЯ ПАМЯТЬ ГЕРОЯМ ВОЙНЫ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Памятники павшим героям  города Невинномысска</vt:lpstr>
      <vt:lpstr>Работникам шерстомойной фабрики и членам их семей</vt:lpstr>
      <vt:lpstr>                                                                    Братская могила.                  Здесь покоятся воины 84-ой стрелковой  бригады, павшие   в бою при  освобождении  г. Невинномысска </vt:lpstr>
      <vt:lpstr>Братская могила</vt:lpstr>
      <vt:lpstr>Братская могила</vt:lpstr>
      <vt:lpstr>Здесь похоронены воины 66 полка войск НКВД и зенитчиков</vt:lpstr>
      <vt:lpstr>Сквер старого города</vt:lpstr>
      <vt:lpstr>Памятник герою Советского Союза Тимофею Николаевичу Подгорному</vt:lpstr>
      <vt:lpstr>Обелиск «Вечная Слава» </vt:lpstr>
      <vt:lpstr>Пост №1</vt:lpstr>
      <vt:lpstr>Мемориальная стела  «Книга памяти» </vt:lpstr>
      <vt:lpstr>     ИХ ИМЕНА ВЕЧНЫ, ПОДВИГ ИХ БЕССМЕРТЕН!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Освобождение города Невинномысска  от фашистских захватчиков  </dc:title>
  <cp:lastModifiedBy>User</cp:lastModifiedBy>
  <cp:revision>46</cp:revision>
  <dcterms:modified xsi:type="dcterms:W3CDTF">2004-12-31T21:12:34Z</dcterms:modified>
</cp:coreProperties>
</file>