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7" r:id="rId3"/>
    <p:sldId id="333" r:id="rId4"/>
    <p:sldId id="331" r:id="rId5"/>
    <p:sldId id="338" r:id="rId6"/>
    <p:sldId id="335" r:id="rId7"/>
    <p:sldId id="328" r:id="rId8"/>
    <p:sldId id="324" r:id="rId9"/>
    <p:sldId id="337" r:id="rId10"/>
    <p:sldId id="325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ерасименко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B08F"/>
    <a:srgbClr val="0E4639"/>
    <a:srgbClr val="739EC7"/>
    <a:srgbClr val="2FB9CD"/>
    <a:srgbClr val="ED7468"/>
    <a:srgbClr val="AFD293"/>
    <a:srgbClr val="90C079"/>
    <a:srgbClr val="5B9BD5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806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3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E0E4F-3A0D-4A74-98FB-76BCAFDD36B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8BEBB7-2B08-4A6A-ABDE-66C20C7C12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4F752D-53BD-4FB1-A79E-9797EC9DE376}" type="parTrans" cxnId="{FD44AA85-3967-4860-88A6-55377FEFD715}">
      <dgm:prSet/>
      <dgm:spPr/>
      <dgm:t>
        <a:bodyPr/>
        <a:lstStyle/>
        <a:p>
          <a:endParaRPr lang="ru-RU"/>
        </a:p>
      </dgm:t>
    </dgm:pt>
    <dgm:pt modelId="{5EA16949-5435-46FC-8C7D-547C5B718F26}" type="sibTrans" cxnId="{FD44AA85-3967-4860-88A6-55377FEFD715}">
      <dgm:prSet/>
      <dgm:spPr/>
      <dgm:t>
        <a:bodyPr/>
        <a:lstStyle/>
        <a:p>
          <a:endParaRPr lang="ru-RU"/>
        </a:p>
      </dgm:t>
    </dgm:pt>
    <dgm:pt modelId="{A999A606-77AD-48A0-B542-8B6007D05B4E}">
      <dgm:prSet phldrT="[Текст]" custT="1"/>
      <dgm:spPr/>
      <dgm:t>
        <a:bodyPr/>
        <a:lstStyle/>
        <a:p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 ф</a:t>
          </a:r>
          <a:r>
            <a:rPr lang="ru-RU" sz="2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инансовой грамотности как одно из направлений социализации личности</a:t>
          </a:r>
          <a:endParaRPr lang="ru-RU" sz="2800" dirty="0"/>
        </a:p>
      </dgm:t>
    </dgm:pt>
    <dgm:pt modelId="{9DE8FE81-5985-4619-A544-11DCA6EB699B}" type="parTrans" cxnId="{7DD08C89-2EEC-42FF-94E4-C1D77D53A88B}">
      <dgm:prSet/>
      <dgm:spPr/>
      <dgm:t>
        <a:bodyPr/>
        <a:lstStyle/>
        <a:p>
          <a:endParaRPr lang="ru-RU"/>
        </a:p>
      </dgm:t>
    </dgm:pt>
    <dgm:pt modelId="{4ACD8E00-7D75-4906-A94F-27DC30B55C22}" type="sibTrans" cxnId="{7DD08C89-2EEC-42FF-94E4-C1D77D53A88B}">
      <dgm:prSet/>
      <dgm:spPr/>
      <dgm:t>
        <a:bodyPr/>
        <a:lstStyle/>
        <a:p>
          <a:endParaRPr lang="ru-RU"/>
        </a:p>
      </dgm:t>
    </dgm:pt>
    <dgm:pt modelId="{26643ABA-BCE0-47C4-B709-835D592AEB15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</a:t>
          </a:r>
          <a:endParaRPr lang="ru-RU" sz="10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82322C-A708-4B60-BD2D-A6A1B997C03C}" type="parTrans" cxnId="{D0A2104E-3D31-470C-8F89-68351A6E7DC3}">
      <dgm:prSet/>
      <dgm:spPr/>
      <dgm:t>
        <a:bodyPr/>
        <a:lstStyle/>
        <a:p>
          <a:endParaRPr lang="ru-RU"/>
        </a:p>
      </dgm:t>
    </dgm:pt>
    <dgm:pt modelId="{CA90F46A-0468-4E09-AC7D-0F50EEC36C75}" type="sibTrans" cxnId="{D0A2104E-3D31-470C-8F89-68351A6E7DC3}">
      <dgm:prSet/>
      <dgm:spPr/>
      <dgm:t>
        <a:bodyPr/>
        <a:lstStyle/>
        <a:p>
          <a:endParaRPr lang="ru-RU"/>
        </a:p>
      </dgm:t>
    </dgm:pt>
    <dgm:pt modelId="{3ECB5540-017F-4644-A2CF-340A9E4DC9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89C294B8-F4BC-414E-984C-430105C21966}" type="parTrans" cxnId="{066281AF-1904-46AD-A85C-612C5FD2DBD4}">
      <dgm:prSet/>
      <dgm:spPr/>
      <dgm:t>
        <a:bodyPr/>
        <a:lstStyle/>
        <a:p>
          <a:endParaRPr lang="ru-RU"/>
        </a:p>
      </dgm:t>
    </dgm:pt>
    <dgm:pt modelId="{76A72D1B-1589-45EF-BCEB-CF673181EF6A}" type="sibTrans" cxnId="{066281AF-1904-46AD-A85C-612C5FD2DBD4}">
      <dgm:prSet/>
      <dgm:spPr/>
      <dgm:t>
        <a:bodyPr/>
        <a:lstStyle/>
        <a:p>
          <a:endParaRPr lang="ru-RU"/>
        </a:p>
      </dgm:t>
    </dgm:pt>
    <dgm:pt modelId="{01FD458B-8AA0-41D7-AA7C-9ABF605886F0}">
      <dgm:prSet phldrT="[Текст]" custT="1"/>
      <dgm:spPr/>
      <dgm:t>
        <a:bodyPr/>
        <a:lstStyle/>
        <a:p>
          <a:r>
            <a:rPr lang="ru-RU" sz="2000" b="1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</a:t>
          </a:r>
          <a:endParaRPr lang="ru-RU" sz="2000" dirty="0"/>
        </a:p>
      </dgm:t>
    </dgm:pt>
    <dgm:pt modelId="{15B3E89C-E744-45BD-9766-772EF05EB66C}" type="parTrans" cxnId="{D832B80A-821A-4908-BCCC-CC0509D58C3A}">
      <dgm:prSet/>
      <dgm:spPr/>
      <dgm:t>
        <a:bodyPr/>
        <a:lstStyle/>
        <a:p>
          <a:endParaRPr lang="ru-RU"/>
        </a:p>
      </dgm:t>
    </dgm:pt>
    <dgm:pt modelId="{0E47EABA-A625-4B9F-A692-7E91CB405A24}" type="sibTrans" cxnId="{D832B80A-821A-4908-BCCC-CC0509D58C3A}">
      <dgm:prSet/>
      <dgm:spPr/>
      <dgm:t>
        <a:bodyPr/>
        <a:lstStyle/>
        <a:p>
          <a:endParaRPr lang="ru-RU"/>
        </a:p>
      </dgm:t>
    </dgm:pt>
    <dgm:pt modelId="{2D37D407-5A70-4C9A-97DD-9A71AADBDD47}">
      <dgm:prSet phldrT="[Текст]" custT="1"/>
      <dgm:spPr/>
      <dgm:t>
        <a:bodyPr/>
        <a:lstStyle/>
        <a:p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МБОУ Лицей № 6 г. Невинномысска</a:t>
          </a:r>
          <a:endParaRPr lang="ru-RU" sz="2800" dirty="0"/>
        </a:p>
      </dgm:t>
    </dgm:pt>
    <dgm:pt modelId="{65FB7E7E-53DD-462B-85B2-7AB808CC81B5}" type="parTrans" cxnId="{F566F697-CF6E-4794-848E-2E97351222C5}">
      <dgm:prSet/>
      <dgm:spPr/>
      <dgm:t>
        <a:bodyPr/>
        <a:lstStyle/>
        <a:p>
          <a:endParaRPr lang="ru-RU"/>
        </a:p>
      </dgm:t>
    </dgm:pt>
    <dgm:pt modelId="{999F26D7-7C6E-4976-8B2B-C7EEC4573084}" type="sibTrans" cxnId="{F566F697-CF6E-4794-848E-2E97351222C5}">
      <dgm:prSet/>
      <dgm:spPr/>
      <dgm:t>
        <a:bodyPr/>
        <a:lstStyle/>
        <a:p>
          <a:endParaRPr lang="ru-RU"/>
        </a:p>
      </dgm:t>
    </dgm:pt>
    <dgm:pt modelId="{C0520D69-E235-4B2E-AA29-46CDE7F0FA70}">
      <dgm:prSet custT="1"/>
      <dgm:spPr/>
      <dgm:t>
        <a:bodyPr/>
        <a:lstStyle/>
        <a:p>
          <a:r>
            <a:rPr lang="ru-RU" sz="2000" b="1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Сроки</a:t>
          </a:r>
          <a:endParaRPr lang="ru-RU" sz="2000" dirty="0"/>
        </a:p>
      </dgm:t>
    </dgm:pt>
    <dgm:pt modelId="{65BBEAD9-FD5A-4955-90A8-EE7B20A03CD0}" type="parTrans" cxnId="{3C6411C1-D57F-4F06-8C42-E7C3B5A21B30}">
      <dgm:prSet/>
      <dgm:spPr/>
      <dgm:t>
        <a:bodyPr/>
        <a:lstStyle/>
        <a:p>
          <a:endParaRPr lang="ru-RU"/>
        </a:p>
      </dgm:t>
    </dgm:pt>
    <dgm:pt modelId="{C0EB32D0-AC71-43D5-BFD4-79D9CA23FCC1}" type="sibTrans" cxnId="{3C6411C1-D57F-4F06-8C42-E7C3B5A21B30}">
      <dgm:prSet/>
      <dgm:spPr/>
      <dgm:t>
        <a:bodyPr/>
        <a:lstStyle/>
        <a:p>
          <a:endParaRPr lang="ru-RU"/>
        </a:p>
      </dgm:t>
    </dgm:pt>
    <dgm:pt modelId="{A28A9189-901D-4397-A9B7-EA040541D3E1}">
      <dgm:prSet custT="1"/>
      <dgm:spPr/>
      <dgm:t>
        <a:bodyPr/>
        <a:lstStyle/>
        <a:p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весенние каникулы 2017-2018 учебного года</a:t>
          </a:r>
          <a:endParaRPr lang="ru-RU" sz="2800" dirty="0"/>
        </a:p>
      </dgm:t>
    </dgm:pt>
    <dgm:pt modelId="{0B246F76-21B3-4269-AA9C-EF7D014971CF}" type="parTrans" cxnId="{B29FC5A8-EE70-4EF4-861D-BBBF59048A01}">
      <dgm:prSet/>
      <dgm:spPr/>
      <dgm:t>
        <a:bodyPr/>
        <a:lstStyle/>
        <a:p>
          <a:endParaRPr lang="ru-RU"/>
        </a:p>
      </dgm:t>
    </dgm:pt>
    <dgm:pt modelId="{A9BC294B-8D32-4DFC-ACCA-411BD061AB12}" type="sibTrans" cxnId="{B29FC5A8-EE70-4EF4-861D-BBBF59048A01}">
      <dgm:prSet/>
      <dgm:spPr/>
      <dgm:t>
        <a:bodyPr/>
        <a:lstStyle/>
        <a:p>
          <a:endParaRPr lang="ru-RU"/>
        </a:p>
      </dgm:t>
    </dgm:pt>
    <dgm:pt modelId="{B1795731-CBC9-41E9-A88F-2A6D571BCA5D}">
      <dgm:prSet/>
      <dgm:spPr/>
      <dgm:t>
        <a:bodyPr/>
        <a:lstStyle/>
        <a:p>
          <a: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Участники</a:t>
          </a:r>
          <a:endParaRPr lang="ru-RU" dirty="0"/>
        </a:p>
      </dgm:t>
    </dgm:pt>
    <dgm:pt modelId="{C80B6311-A879-4111-BA99-47909404DFDA}" type="parTrans" cxnId="{5B21E7A8-9CC3-40B4-864D-AB0BF3500915}">
      <dgm:prSet/>
      <dgm:spPr/>
      <dgm:t>
        <a:bodyPr/>
        <a:lstStyle/>
        <a:p>
          <a:endParaRPr lang="ru-RU"/>
        </a:p>
      </dgm:t>
    </dgm:pt>
    <dgm:pt modelId="{65745277-95C5-43FD-BB94-F958A33B6E23}" type="sibTrans" cxnId="{5B21E7A8-9CC3-40B4-864D-AB0BF3500915}">
      <dgm:prSet/>
      <dgm:spPr/>
      <dgm:t>
        <a:bodyPr/>
        <a:lstStyle/>
        <a:p>
          <a:endParaRPr lang="ru-RU"/>
        </a:p>
      </dgm:t>
    </dgm:pt>
    <dgm:pt modelId="{457AC50D-3FC7-4FD8-8FBC-227624991A49}">
      <dgm:prSet custT="1"/>
      <dgm:spPr/>
      <dgm:t>
        <a:bodyPr/>
        <a:lstStyle/>
        <a:p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учащихся 8-11 классов  г. Невинномысска </a:t>
          </a:r>
          <a:endParaRPr lang="ru-RU" sz="4000" dirty="0"/>
        </a:p>
      </dgm:t>
    </dgm:pt>
    <dgm:pt modelId="{333F1D97-A40C-4F6D-9CEF-017DBDC0F42F}" type="parTrans" cxnId="{6CD6DA8C-4B30-44A8-96DC-9A8CD61D0B80}">
      <dgm:prSet/>
      <dgm:spPr/>
      <dgm:t>
        <a:bodyPr/>
        <a:lstStyle/>
        <a:p>
          <a:endParaRPr lang="ru-RU"/>
        </a:p>
      </dgm:t>
    </dgm:pt>
    <dgm:pt modelId="{F9B66A67-8156-4A02-8C94-86914BA99965}" type="sibTrans" cxnId="{6CD6DA8C-4B30-44A8-96DC-9A8CD61D0B80}">
      <dgm:prSet/>
      <dgm:spPr/>
      <dgm:t>
        <a:bodyPr/>
        <a:lstStyle/>
        <a:p>
          <a:endParaRPr lang="ru-RU"/>
        </a:p>
      </dgm:t>
    </dgm:pt>
    <dgm:pt modelId="{CB49808A-2E97-4154-9531-87E4C680B079}">
      <dgm:prSet custT="1"/>
      <dgm:spPr/>
      <dgm:t>
        <a:bodyPr/>
        <a:lstStyle/>
        <a:p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летние каникулы 2018 года</a:t>
          </a:r>
          <a:endParaRPr lang="ru-RU" sz="2800" dirty="0"/>
        </a:p>
      </dgm:t>
    </dgm:pt>
    <dgm:pt modelId="{D65CE7E7-556C-4080-940C-57DF39BDB72E}" type="parTrans" cxnId="{77A4961D-42E7-43A7-9541-DB37BB6B05DB}">
      <dgm:prSet/>
      <dgm:spPr/>
      <dgm:t>
        <a:bodyPr/>
        <a:lstStyle/>
        <a:p>
          <a:endParaRPr lang="ru-RU"/>
        </a:p>
      </dgm:t>
    </dgm:pt>
    <dgm:pt modelId="{10770EE2-4D2A-46AE-97B2-F2F3687A7DC0}" type="sibTrans" cxnId="{77A4961D-42E7-43A7-9541-DB37BB6B05DB}">
      <dgm:prSet/>
      <dgm:spPr/>
      <dgm:t>
        <a:bodyPr/>
        <a:lstStyle/>
        <a:p>
          <a:endParaRPr lang="ru-RU"/>
        </a:p>
      </dgm:t>
    </dgm:pt>
    <dgm:pt modelId="{848FB5C8-8D9C-4F34-87C6-D0E96DC00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A0F149A-1E97-431E-865E-6D9E8DADFA86}" type="parTrans" cxnId="{075E8983-C344-4B65-85E4-FDF3DC39DCEA}">
      <dgm:prSet/>
      <dgm:spPr/>
      <dgm:t>
        <a:bodyPr/>
        <a:lstStyle/>
        <a:p>
          <a:endParaRPr lang="ru-RU"/>
        </a:p>
      </dgm:t>
    </dgm:pt>
    <dgm:pt modelId="{99F87BCB-469F-4813-8842-751DFD148DC5}" type="sibTrans" cxnId="{075E8983-C344-4B65-85E4-FDF3DC39DCEA}">
      <dgm:prSet/>
      <dgm:spPr/>
      <dgm:t>
        <a:bodyPr/>
        <a:lstStyle/>
        <a:p>
          <a:endParaRPr lang="ru-RU"/>
        </a:p>
      </dgm:t>
    </dgm:pt>
    <dgm:pt modelId="{4E461176-ABAE-4536-9920-39F1847ECE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2290FAC6-0234-4341-98BD-1B0A1F0751B4}" type="parTrans" cxnId="{E1A05131-4B32-4875-BF61-393CCA221C79}">
      <dgm:prSet/>
      <dgm:spPr/>
      <dgm:t>
        <a:bodyPr/>
        <a:lstStyle/>
        <a:p>
          <a:endParaRPr lang="ru-RU"/>
        </a:p>
      </dgm:t>
    </dgm:pt>
    <dgm:pt modelId="{B8F60357-631C-41FB-8573-656ECD7E54CF}" type="sibTrans" cxnId="{E1A05131-4B32-4875-BF61-393CCA221C79}">
      <dgm:prSet/>
      <dgm:spPr/>
      <dgm:t>
        <a:bodyPr/>
        <a:lstStyle/>
        <a:p>
          <a:endParaRPr lang="ru-RU"/>
        </a:p>
      </dgm:t>
    </dgm:pt>
    <dgm:pt modelId="{304652F9-2063-4397-8F86-1780721D403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6-дневная летняя школа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1B56CC7-6526-4646-AC37-8D28A8E032D1}" type="parTrans" cxnId="{91FD6F00-FDBF-4D8F-81BB-EB6B632B1820}">
      <dgm:prSet/>
      <dgm:spPr/>
      <dgm:t>
        <a:bodyPr/>
        <a:lstStyle/>
        <a:p>
          <a:endParaRPr lang="ru-RU"/>
        </a:p>
      </dgm:t>
    </dgm:pt>
    <dgm:pt modelId="{12BF90E7-92F0-4D75-8CB2-35986B65519A}" type="sibTrans" cxnId="{91FD6F00-FDBF-4D8F-81BB-EB6B632B1820}">
      <dgm:prSet/>
      <dgm:spPr/>
      <dgm:t>
        <a:bodyPr/>
        <a:lstStyle/>
        <a:p>
          <a:endParaRPr lang="ru-RU"/>
        </a:p>
      </dgm:t>
    </dgm:pt>
    <dgm:pt modelId="{272BFA00-A916-4FFA-8CBD-0DA78EFAB4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5-дневная  профильная смена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22B54B9-12DA-4AC1-AEF3-543629A30150}" type="parTrans" cxnId="{095CEBD0-82A8-42EC-B696-45319F44ADE5}">
      <dgm:prSet/>
      <dgm:spPr/>
      <dgm:t>
        <a:bodyPr/>
        <a:lstStyle/>
        <a:p>
          <a:endParaRPr lang="ru-RU"/>
        </a:p>
      </dgm:t>
    </dgm:pt>
    <dgm:pt modelId="{B4800A07-B52C-4A97-A0DD-40F01A461DD8}" type="sibTrans" cxnId="{095CEBD0-82A8-42EC-B696-45319F44ADE5}">
      <dgm:prSet/>
      <dgm:spPr/>
      <dgm:t>
        <a:bodyPr/>
        <a:lstStyle/>
        <a:p>
          <a:endParaRPr lang="ru-RU"/>
        </a:p>
      </dgm:t>
    </dgm:pt>
    <dgm:pt modelId="{FD447DE0-996A-4C16-B5AC-5CA55EDF00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i="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80C05CB-2A75-443E-82CF-FB789500D9A9}" type="sibTrans" cxnId="{05CA8809-AA7B-45B4-B1EB-F9B68B2B3524}">
      <dgm:prSet/>
      <dgm:spPr/>
      <dgm:t>
        <a:bodyPr/>
        <a:lstStyle/>
        <a:p>
          <a:endParaRPr lang="ru-RU"/>
        </a:p>
      </dgm:t>
    </dgm:pt>
    <dgm:pt modelId="{DCA0C3BB-575F-41E3-8C9C-F181A624F470}" type="parTrans" cxnId="{05CA8809-AA7B-45B4-B1EB-F9B68B2B3524}">
      <dgm:prSet/>
      <dgm:spPr/>
      <dgm:t>
        <a:bodyPr/>
        <a:lstStyle/>
        <a:p>
          <a:endParaRPr lang="ru-RU"/>
        </a:p>
      </dgm:t>
    </dgm:pt>
    <dgm:pt modelId="{3D46B74B-E0D8-4491-9BF6-104634F1B79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C268EE2A-94F9-4E2F-AE21-475A218DCC17}" type="parTrans" cxnId="{CE83778E-EE26-454D-84A5-AA71487A0255}">
      <dgm:prSet/>
      <dgm:spPr/>
    </dgm:pt>
    <dgm:pt modelId="{A0B081A5-BAA9-482C-8375-975E92F70AFC}" type="sibTrans" cxnId="{CE83778E-EE26-454D-84A5-AA71487A0255}">
      <dgm:prSet/>
      <dgm:spPr/>
    </dgm:pt>
    <dgm:pt modelId="{D9C79478-8199-4EC7-9FE0-B85540A64D85}" type="pres">
      <dgm:prSet presAssocID="{AAFE0E4F-3A0D-4A74-98FB-76BCAFDD36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1D16B-FAB6-4C9B-8A6D-E278196ABFC9}" type="pres">
      <dgm:prSet presAssocID="{738BEBB7-2B08-4A6A-ABDE-66C20C7C1289}" presName="composite" presStyleCnt="0"/>
      <dgm:spPr/>
    </dgm:pt>
    <dgm:pt modelId="{59396A7F-3C2B-4C46-823A-BE95D0E2138C}" type="pres">
      <dgm:prSet presAssocID="{738BEBB7-2B08-4A6A-ABDE-66C20C7C1289}" presName="parentText" presStyleLbl="alignNode1" presStyleIdx="0" presStyleCnt="5" custScaleX="128238" custLinFactNeighborX="-13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2DFCC-5E7A-4DCE-B9C1-2359A5F873D4}" type="pres">
      <dgm:prSet presAssocID="{738BEBB7-2B08-4A6A-ABDE-66C20C7C1289}" presName="descendantText" presStyleLbl="alignAcc1" presStyleIdx="0" presStyleCnt="5" custScaleX="9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A9A89-4F2E-4B7D-ADFC-F314A8B7CBE5}" type="pres">
      <dgm:prSet presAssocID="{5EA16949-5435-46FC-8C7D-547C5B718F26}" presName="sp" presStyleCnt="0"/>
      <dgm:spPr/>
    </dgm:pt>
    <dgm:pt modelId="{CF2D5EFA-69EE-43DA-B54C-388B9709E4A2}" type="pres">
      <dgm:prSet presAssocID="{C0520D69-E235-4B2E-AA29-46CDE7F0FA70}" presName="composite" presStyleCnt="0"/>
      <dgm:spPr/>
    </dgm:pt>
    <dgm:pt modelId="{DEA08087-DD11-47C3-8579-4534CC92B142}" type="pres">
      <dgm:prSet presAssocID="{C0520D69-E235-4B2E-AA29-46CDE7F0FA70}" presName="parentText" presStyleLbl="alignNode1" presStyleIdx="1" presStyleCnt="5" custScaleX="114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9F9E2-4393-4EF0-9E0F-B5D5869CFB1E}" type="pres">
      <dgm:prSet presAssocID="{C0520D69-E235-4B2E-AA29-46CDE7F0FA70}" presName="descendantText" presStyleLbl="alignAcc1" presStyleIdx="1" presStyleCnt="5" custScaleX="93182" custScaleY="112778" custLinFactNeighborX="-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9FC9D-E6C2-4A79-9DE6-DD7631F27ABA}" type="pres">
      <dgm:prSet presAssocID="{C0EB32D0-AC71-43D5-BFD4-79D9CA23FCC1}" presName="sp" presStyleCnt="0"/>
      <dgm:spPr/>
    </dgm:pt>
    <dgm:pt modelId="{0B9FF137-9EB6-43E7-AC64-6C95449F5C6E}" type="pres">
      <dgm:prSet presAssocID="{26643ABA-BCE0-47C4-B709-835D592AEB15}" presName="composite" presStyleCnt="0"/>
      <dgm:spPr/>
    </dgm:pt>
    <dgm:pt modelId="{9810320E-AE2A-4FC6-8A00-02F01BFA2ADC}" type="pres">
      <dgm:prSet presAssocID="{26643ABA-BCE0-47C4-B709-835D592AEB15}" presName="parentText" presStyleLbl="alignNode1" presStyleIdx="2" presStyleCnt="5" custScaleX="122028" custLinFactNeighborY="-3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4020-B6F7-4A3A-852B-2194F0D3C306}" type="pres">
      <dgm:prSet presAssocID="{26643ABA-BCE0-47C4-B709-835D592AEB15}" presName="descendantText" presStyleLbl="alignAcc1" presStyleIdx="2" presStyleCnt="5" custScaleX="93249" custScaleY="12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5B87-2C0E-4898-A2E8-B0FD5A21C7FE}" type="pres">
      <dgm:prSet presAssocID="{CA90F46A-0468-4E09-AC7D-0F50EEC36C75}" presName="sp" presStyleCnt="0"/>
      <dgm:spPr/>
    </dgm:pt>
    <dgm:pt modelId="{34DD718F-E188-440C-875D-C3EA19355859}" type="pres">
      <dgm:prSet presAssocID="{B1795731-CBC9-41E9-A88F-2A6D571BCA5D}" presName="composite" presStyleCnt="0"/>
      <dgm:spPr/>
    </dgm:pt>
    <dgm:pt modelId="{363E0E0C-40F5-4EE9-AB43-525E348009B0}" type="pres">
      <dgm:prSet presAssocID="{B1795731-CBC9-41E9-A88F-2A6D571BCA5D}" presName="parentText" presStyleLbl="alignNode1" presStyleIdx="3" presStyleCnt="5" custScaleX="110657" custLinFactNeighborX="5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E6399-0947-4AD3-8E1A-38A1A7083102}" type="pres">
      <dgm:prSet presAssocID="{B1795731-CBC9-41E9-A88F-2A6D571BCA5D}" presName="descendantText" presStyleLbl="alignAcc1" presStyleIdx="3" presStyleCnt="5" custScaleX="94710" custLinFactNeighborY="19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BBEC7-1503-499C-A6A2-208DE22642CF}" type="pres">
      <dgm:prSet presAssocID="{65745277-95C5-43FD-BB94-F958A33B6E23}" presName="sp" presStyleCnt="0"/>
      <dgm:spPr/>
    </dgm:pt>
    <dgm:pt modelId="{31775B7B-7B0C-4D69-B1B1-FE83B7B0FA65}" type="pres">
      <dgm:prSet presAssocID="{01FD458B-8AA0-41D7-AA7C-9ABF605886F0}" presName="composite" presStyleCnt="0"/>
      <dgm:spPr/>
    </dgm:pt>
    <dgm:pt modelId="{2D41B08D-9897-4843-BE89-E2FF46DA17B1}" type="pres">
      <dgm:prSet presAssocID="{01FD458B-8AA0-41D7-AA7C-9ABF605886F0}" presName="parentText" presStyleLbl="alignNode1" presStyleIdx="4" presStyleCnt="5" custScaleX="111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63E02-740E-45D0-89E6-94B845571D64}" type="pres">
      <dgm:prSet presAssocID="{01FD458B-8AA0-41D7-AA7C-9ABF605886F0}" presName="descendantText" presStyleLbl="alignAcc1" presStyleIdx="4" presStyleCnt="5" custScaleX="9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D0299-43B9-4A83-8237-6241D7A22DDD}" type="presOf" srcId="{AAFE0E4F-3A0D-4A74-98FB-76BCAFDD36B3}" destId="{D9C79478-8199-4EC7-9FE0-B85540A64D85}" srcOrd="0" destOrd="0" presId="urn:microsoft.com/office/officeart/2005/8/layout/chevron2"/>
    <dgm:cxn modelId="{CE83778E-EE26-454D-84A5-AA71487A0255}" srcId="{26643ABA-BCE0-47C4-B709-835D592AEB15}" destId="{3D46B74B-E0D8-4491-9BF6-104634F1B794}" srcOrd="0" destOrd="0" parTransId="{C268EE2A-94F9-4E2F-AE21-475A218DCC17}" sibTransId="{A0B081A5-BAA9-482C-8375-975E92F70AFC}"/>
    <dgm:cxn modelId="{5B00960F-DAB9-44DE-AE59-A35543513B94}" type="presOf" srcId="{01FD458B-8AA0-41D7-AA7C-9ABF605886F0}" destId="{2D41B08D-9897-4843-BE89-E2FF46DA17B1}" srcOrd="0" destOrd="0" presId="urn:microsoft.com/office/officeart/2005/8/layout/chevron2"/>
    <dgm:cxn modelId="{7DD08C89-2EEC-42FF-94E4-C1D77D53A88B}" srcId="{738BEBB7-2B08-4A6A-ABDE-66C20C7C1289}" destId="{A999A606-77AD-48A0-B542-8B6007D05B4E}" srcOrd="0" destOrd="0" parTransId="{9DE8FE81-5985-4619-A544-11DCA6EB699B}" sibTransId="{4ACD8E00-7D75-4906-A94F-27DC30B55C22}"/>
    <dgm:cxn modelId="{075E8983-C344-4B65-85E4-FDF3DC39DCEA}" srcId="{26643ABA-BCE0-47C4-B709-835D592AEB15}" destId="{848FB5C8-8D9C-4F34-87C6-D0E96DC0049A}" srcOrd="6" destOrd="0" parTransId="{DA0F149A-1E97-431E-865E-6D9E8DADFA86}" sibTransId="{99F87BCB-469F-4813-8842-751DFD148DC5}"/>
    <dgm:cxn modelId="{CF9F5BD1-F3CE-4FA3-B405-A824A5BDF6E6}" type="presOf" srcId="{3D46B74B-E0D8-4491-9BF6-104634F1B794}" destId="{A8274020-B6F7-4A3A-852B-2194F0D3C306}" srcOrd="0" destOrd="0" presId="urn:microsoft.com/office/officeart/2005/8/layout/chevron2"/>
    <dgm:cxn modelId="{B29FC5A8-EE70-4EF4-861D-BBBF59048A01}" srcId="{C0520D69-E235-4B2E-AA29-46CDE7F0FA70}" destId="{A28A9189-901D-4397-A9B7-EA040541D3E1}" srcOrd="0" destOrd="0" parTransId="{0B246F76-21B3-4269-AA9C-EF7D014971CF}" sibTransId="{A9BC294B-8D32-4DFC-ACCA-411BD061AB12}"/>
    <dgm:cxn modelId="{6CD6DA8C-4B30-44A8-96DC-9A8CD61D0B80}" srcId="{B1795731-CBC9-41E9-A88F-2A6D571BCA5D}" destId="{457AC50D-3FC7-4FD8-8FBC-227624991A49}" srcOrd="0" destOrd="0" parTransId="{333F1D97-A40C-4F6D-9CEF-017DBDC0F42F}" sibTransId="{F9B66A67-8156-4A02-8C94-86914BA99965}"/>
    <dgm:cxn modelId="{775F9E00-ADBF-4A60-950A-78110083B27B}" type="presOf" srcId="{FD447DE0-996A-4C16-B5AC-5CA55EDF0050}" destId="{A8274020-B6F7-4A3A-852B-2194F0D3C306}" srcOrd="0" destOrd="2" presId="urn:microsoft.com/office/officeart/2005/8/layout/chevron2"/>
    <dgm:cxn modelId="{095CEBD0-82A8-42EC-B696-45319F44ADE5}" srcId="{26643ABA-BCE0-47C4-B709-835D592AEB15}" destId="{272BFA00-A916-4FFA-8CBD-0DA78EFAB4C6}" srcOrd="3" destOrd="0" parTransId="{C22B54B9-12DA-4AC1-AEF3-543629A30150}" sibTransId="{B4800A07-B52C-4A97-A0DD-40F01A461DD8}"/>
    <dgm:cxn modelId="{1B8100A1-A0A3-4B2E-A8A2-358C0FB3687C}" type="presOf" srcId="{272BFA00-A916-4FFA-8CBD-0DA78EFAB4C6}" destId="{A8274020-B6F7-4A3A-852B-2194F0D3C306}" srcOrd="0" destOrd="3" presId="urn:microsoft.com/office/officeart/2005/8/layout/chevron2"/>
    <dgm:cxn modelId="{752DFA40-1945-41FC-826B-0051ECB59E0C}" type="presOf" srcId="{304652F9-2063-4397-8F86-1780721D4039}" destId="{A8274020-B6F7-4A3A-852B-2194F0D3C306}" srcOrd="0" destOrd="4" presId="urn:microsoft.com/office/officeart/2005/8/layout/chevron2"/>
    <dgm:cxn modelId="{15F21C2B-5C31-4FED-90BA-F590D44278F1}" type="presOf" srcId="{B1795731-CBC9-41E9-A88F-2A6D571BCA5D}" destId="{363E0E0C-40F5-4EE9-AB43-525E348009B0}" srcOrd="0" destOrd="0" presId="urn:microsoft.com/office/officeart/2005/8/layout/chevron2"/>
    <dgm:cxn modelId="{23AC2EAF-2CCE-4B99-8F9A-F2632914BCF0}" type="presOf" srcId="{3ECB5540-017F-4644-A2CF-340A9E4DC9B3}" destId="{A8274020-B6F7-4A3A-852B-2194F0D3C306}" srcOrd="0" destOrd="1" presId="urn:microsoft.com/office/officeart/2005/8/layout/chevron2"/>
    <dgm:cxn modelId="{D0A2104E-3D31-470C-8F89-68351A6E7DC3}" srcId="{AAFE0E4F-3A0D-4A74-98FB-76BCAFDD36B3}" destId="{26643ABA-BCE0-47C4-B709-835D592AEB15}" srcOrd="2" destOrd="0" parTransId="{B982322C-A708-4B60-BD2D-A6A1B997C03C}" sibTransId="{CA90F46A-0468-4E09-AC7D-0F50EEC36C75}"/>
    <dgm:cxn modelId="{08E09FBC-2276-4EBA-91F1-C650D54C5961}" type="presOf" srcId="{738BEBB7-2B08-4A6A-ABDE-66C20C7C1289}" destId="{59396A7F-3C2B-4C46-823A-BE95D0E2138C}" srcOrd="0" destOrd="0" presId="urn:microsoft.com/office/officeart/2005/8/layout/chevron2"/>
    <dgm:cxn modelId="{E1A05131-4B32-4875-BF61-393CCA221C79}" srcId="{26643ABA-BCE0-47C4-B709-835D592AEB15}" destId="{4E461176-ABAE-4536-9920-39F1847ECE17}" srcOrd="5" destOrd="0" parTransId="{2290FAC6-0234-4341-98BD-1B0A1F0751B4}" sibTransId="{B8F60357-631C-41FB-8573-656ECD7E54CF}"/>
    <dgm:cxn modelId="{C6D6F882-BC10-4512-A80A-586D26862150}" type="presOf" srcId="{A28A9189-901D-4397-A9B7-EA040541D3E1}" destId="{9F09F9E2-4393-4EF0-9E0F-B5D5869CFB1E}" srcOrd="0" destOrd="0" presId="urn:microsoft.com/office/officeart/2005/8/layout/chevron2"/>
    <dgm:cxn modelId="{3C6411C1-D57F-4F06-8C42-E7C3B5A21B30}" srcId="{AAFE0E4F-3A0D-4A74-98FB-76BCAFDD36B3}" destId="{C0520D69-E235-4B2E-AA29-46CDE7F0FA70}" srcOrd="1" destOrd="0" parTransId="{65BBEAD9-FD5A-4955-90A8-EE7B20A03CD0}" sibTransId="{C0EB32D0-AC71-43D5-BFD4-79D9CA23FCC1}"/>
    <dgm:cxn modelId="{18477B89-5487-4CD1-8397-2A169D435CA5}" type="presOf" srcId="{CB49808A-2E97-4154-9531-87E4C680B079}" destId="{9F09F9E2-4393-4EF0-9E0F-B5D5869CFB1E}" srcOrd="0" destOrd="1" presId="urn:microsoft.com/office/officeart/2005/8/layout/chevron2"/>
    <dgm:cxn modelId="{C0600795-56E7-4F2E-A3B8-1220BA9F76ED}" type="presOf" srcId="{A999A606-77AD-48A0-B542-8B6007D05B4E}" destId="{4542DFCC-5E7A-4DCE-B9C1-2359A5F873D4}" srcOrd="0" destOrd="0" presId="urn:microsoft.com/office/officeart/2005/8/layout/chevron2"/>
    <dgm:cxn modelId="{066281AF-1904-46AD-A85C-612C5FD2DBD4}" srcId="{26643ABA-BCE0-47C4-B709-835D592AEB15}" destId="{3ECB5540-017F-4644-A2CF-340A9E4DC9B3}" srcOrd="1" destOrd="0" parTransId="{89C294B8-F4BC-414E-984C-430105C21966}" sibTransId="{76A72D1B-1589-45EF-BCEB-CF673181EF6A}"/>
    <dgm:cxn modelId="{D832B80A-821A-4908-BCCC-CC0509D58C3A}" srcId="{AAFE0E4F-3A0D-4A74-98FB-76BCAFDD36B3}" destId="{01FD458B-8AA0-41D7-AA7C-9ABF605886F0}" srcOrd="4" destOrd="0" parTransId="{15B3E89C-E744-45BD-9766-772EF05EB66C}" sibTransId="{0E47EABA-A625-4B9F-A692-7E91CB405A24}"/>
    <dgm:cxn modelId="{05CA8809-AA7B-45B4-B1EB-F9B68B2B3524}" srcId="{26643ABA-BCE0-47C4-B709-835D592AEB15}" destId="{FD447DE0-996A-4C16-B5AC-5CA55EDF0050}" srcOrd="2" destOrd="0" parTransId="{DCA0C3BB-575F-41E3-8C9C-F181A624F470}" sibTransId="{580C05CB-2A75-443E-82CF-FB789500D9A9}"/>
    <dgm:cxn modelId="{9DDBFC19-CD1C-4778-911C-A46E465867D9}" type="presOf" srcId="{848FB5C8-8D9C-4F34-87C6-D0E96DC0049A}" destId="{A8274020-B6F7-4A3A-852B-2194F0D3C306}" srcOrd="0" destOrd="6" presId="urn:microsoft.com/office/officeart/2005/8/layout/chevron2"/>
    <dgm:cxn modelId="{0A45F95F-9653-4A1A-827A-DFBC4B9CF688}" type="presOf" srcId="{2D37D407-5A70-4C9A-97DD-9A71AADBDD47}" destId="{1AF63E02-740E-45D0-89E6-94B845571D64}" srcOrd="0" destOrd="0" presId="urn:microsoft.com/office/officeart/2005/8/layout/chevron2"/>
    <dgm:cxn modelId="{440C7552-92C2-44D4-AE5C-CC7D0CC36F32}" type="presOf" srcId="{26643ABA-BCE0-47C4-B709-835D592AEB15}" destId="{9810320E-AE2A-4FC6-8A00-02F01BFA2ADC}" srcOrd="0" destOrd="0" presId="urn:microsoft.com/office/officeart/2005/8/layout/chevron2"/>
    <dgm:cxn modelId="{02D790F5-7865-4341-956B-11EFE72AFE75}" type="presOf" srcId="{C0520D69-E235-4B2E-AA29-46CDE7F0FA70}" destId="{DEA08087-DD11-47C3-8579-4534CC92B142}" srcOrd="0" destOrd="0" presId="urn:microsoft.com/office/officeart/2005/8/layout/chevron2"/>
    <dgm:cxn modelId="{77A4961D-42E7-43A7-9541-DB37BB6B05DB}" srcId="{C0520D69-E235-4B2E-AA29-46CDE7F0FA70}" destId="{CB49808A-2E97-4154-9531-87E4C680B079}" srcOrd="1" destOrd="0" parTransId="{D65CE7E7-556C-4080-940C-57DF39BDB72E}" sibTransId="{10770EE2-4D2A-46AE-97B2-F2F3687A7DC0}"/>
    <dgm:cxn modelId="{F566F697-CF6E-4794-848E-2E97351222C5}" srcId="{01FD458B-8AA0-41D7-AA7C-9ABF605886F0}" destId="{2D37D407-5A70-4C9A-97DD-9A71AADBDD47}" srcOrd="0" destOrd="0" parTransId="{65FB7E7E-53DD-462B-85B2-7AB808CC81B5}" sibTransId="{999F26D7-7C6E-4976-8B2B-C7EEC4573084}"/>
    <dgm:cxn modelId="{DC10EBF7-71F6-4E54-AC28-A7D67DE23CB1}" type="presOf" srcId="{457AC50D-3FC7-4FD8-8FBC-227624991A49}" destId="{978E6399-0947-4AD3-8E1A-38A1A7083102}" srcOrd="0" destOrd="0" presId="urn:microsoft.com/office/officeart/2005/8/layout/chevron2"/>
    <dgm:cxn modelId="{5B21E7A8-9CC3-40B4-864D-AB0BF3500915}" srcId="{AAFE0E4F-3A0D-4A74-98FB-76BCAFDD36B3}" destId="{B1795731-CBC9-41E9-A88F-2A6D571BCA5D}" srcOrd="3" destOrd="0" parTransId="{C80B6311-A879-4111-BA99-47909404DFDA}" sibTransId="{65745277-95C5-43FD-BB94-F958A33B6E23}"/>
    <dgm:cxn modelId="{91FD6F00-FDBF-4D8F-81BB-EB6B632B1820}" srcId="{26643ABA-BCE0-47C4-B709-835D592AEB15}" destId="{304652F9-2063-4397-8F86-1780721D4039}" srcOrd="4" destOrd="0" parTransId="{61B56CC7-6526-4646-AC37-8D28A8E032D1}" sibTransId="{12BF90E7-92F0-4D75-8CB2-35986B65519A}"/>
    <dgm:cxn modelId="{19A2CC5F-2932-486A-921E-906AF93FF021}" type="presOf" srcId="{4E461176-ABAE-4536-9920-39F1847ECE17}" destId="{A8274020-B6F7-4A3A-852B-2194F0D3C306}" srcOrd="0" destOrd="5" presId="urn:microsoft.com/office/officeart/2005/8/layout/chevron2"/>
    <dgm:cxn modelId="{FD44AA85-3967-4860-88A6-55377FEFD715}" srcId="{AAFE0E4F-3A0D-4A74-98FB-76BCAFDD36B3}" destId="{738BEBB7-2B08-4A6A-ABDE-66C20C7C1289}" srcOrd="0" destOrd="0" parTransId="{DC4F752D-53BD-4FB1-A79E-9797EC9DE376}" sibTransId="{5EA16949-5435-46FC-8C7D-547C5B718F26}"/>
    <dgm:cxn modelId="{EE82C708-0645-416B-8B41-20D4744EF1AF}" type="presParOf" srcId="{D9C79478-8199-4EC7-9FE0-B85540A64D85}" destId="{93F1D16B-FAB6-4C9B-8A6D-E278196ABFC9}" srcOrd="0" destOrd="0" presId="urn:microsoft.com/office/officeart/2005/8/layout/chevron2"/>
    <dgm:cxn modelId="{ECFF140C-B403-42AC-8DC0-A06ED18D5370}" type="presParOf" srcId="{93F1D16B-FAB6-4C9B-8A6D-E278196ABFC9}" destId="{59396A7F-3C2B-4C46-823A-BE95D0E2138C}" srcOrd="0" destOrd="0" presId="urn:microsoft.com/office/officeart/2005/8/layout/chevron2"/>
    <dgm:cxn modelId="{B414B1A3-C2B0-4755-AB92-47D91BFA9D4C}" type="presParOf" srcId="{93F1D16B-FAB6-4C9B-8A6D-E278196ABFC9}" destId="{4542DFCC-5E7A-4DCE-B9C1-2359A5F873D4}" srcOrd="1" destOrd="0" presId="urn:microsoft.com/office/officeart/2005/8/layout/chevron2"/>
    <dgm:cxn modelId="{086253B5-26C5-4020-8E23-13D3E807DA75}" type="presParOf" srcId="{D9C79478-8199-4EC7-9FE0-B85540A64D85}" destId="{75FA9A89-4F2E-4B7D-ADFC-F314A8B7CBE5}" srcOrd="1" destOrd="0" presId="urn:microsoft.com/office/officeart/2005/8/layout/chevron2"/>
    <dgm:cxn modelId="{455BB7B9-D884-46B4-B853-A9E0D96A2F43}" type="presParOf" srcId="{D9C79478-8199-4EC7-9FE0-B85540A64D85}" destId="{CF2D5EFA-69EE-43DA-B54C-388B9709E4A2}" srcOrd="2" destOrd="0" presId="urn:microsoft.com/office/officeart/2005/8/layout/chevron2"/>
    <dgm:cxn modelId="{D0D151DD-9C09-4099-BBD4-B5930376E1D3}" type="presParOf" srcId="{CF2D5EFA-69EE-43DA-B54C-388B9709E4A2}" destId="{DEA08087-DD11-47C3-8579-4534CC92B142}" srcOrd="0" destOrd="0" presId="urn:microsoft.com/office/officeart/2005/8/layout/chevron2"/>
    <dgm:cxn modelId="{3A2CD5FB-E1BC-4EDF-BCEB-6EBD04C2B9E8}" type="presParOf" srcId="{CF2D5EFA-69EE-43DA-B54C-388B9709E4A2}" destId="{9F09F9E2-4393-4EF0-9E0F-B5D5869CFB1E}" srcOrd="1" destOrd="0" presId="urn:microsoft.com/office/officeart/2005/8/layout/chevron2"/>
    <dgm:cxn modelId="{CBAA71B9-7D53-4898-AE6B-8AAC0889BC2A}" type="presParOf" srcId="{D9C79478-8199-4EC7-9FE0-B85540A64D85}" destId="{7269FC9D-E6C2-4A79-9DE6-DD7631F27ABA}" srcOrd="3" destOrd="0" presId="urn:microsoft.com/office/officeart/2005/8/layout/chevron2"/>
    <dgm:cxn modelId="{9171C762-0B59-4BF4-BA96-975FBB9E86E0}" type="presParOf" srcId="{D9C79478-8199-4EC7-9FE0-B85540A64D85}" destId="{0B9FF137-9EB6-43E7-AC64-6C95449F5C6E}" srcOrd="4" destOrd="0" presId="urn:microsoft.com/office/officeart/2005/8/layout/chevron2"/>
    <dgm:cxn modelId="{7F29C6FA-C529-4625-98DB-952883244248}" type="presParOf" srcId="{0B9FF137-9EB6-43E7-AC64-6C95449F5C6E}" destId="{9810320E-AE2A-4FC6-8A00-02F01BFA2ADC}" srcOrd="0" destOrd="0" presId="urn:microsoft.com/office/officeart/2005/8/layout/chevron2"/>
    <dgm:cxn modelId="{47B9B240-4591-418A-A039-2C5DF059F5C5}" type="presParOf" srcId="{0B9FF137-9EB6-43E7-AC64-6C95449F5C6E}" destId="{A8274020-B6F7-4A3A-852B-2194F0D3C306}" srcOrd="1" destOrd="0" presId="urn:microsoft.com/office/officeart/2005/8/layout/chevron2"/>
    <dgm:cxn modelId="{3B958A11-F392-4DD6-832D-93B23D0D6108}" type="presParOf" srcId="{D9C79478-8199-4EC7-9FE0-B85540A64D85}" destId="{A4895B87-2C0E-4898-A2E8-B0FD5A21C7FE}" srcOrd="5" destOrd="0" presId="urn:microsoft.com/office/officeart/2005/8/layout/chevron2"/>
    <dgm:cxn modelId="{CD5C5EDD-4407-4B1E-AAF8-93EA7AAF2C37}" type="presParOf" srcId="{D9C79478-8199-4EC7-9FE0-B85540A64D85}" destId="{34DD718F-E188-440C-875D-C3EA19355859}" srcOrd="6" destOrd="0" presId="urn:microsoft.com/office/officeart/2005/8/layout/chevron2"/>
    <dgm:cxn modelId="{C45C7FDC-D521-416B-9997-159CFC5E6BF8}" type="presParOf" srcId="{34DD718F-E188-440C-875D-C3EA19355859}" destId="{363E0E0C-40F5-4EE9-AB43-525E348009B0}" srcOrd="0" destOrd="0" presId="urn:microsoft.com/office/officeart/2005/8/layout/chevron2"/>
    <dgm:cxn modelId="{873B0D04-C80A-42FC-8676-37FFA346CEC7}" type="presParOf" srcId="{34DD718F-E188-440C-875D-C3EA19355859}" destId="{978E6399-0947-4AD3-8E1A-38A1A7083102}" srcOrd="1" destOrd="0" presId="urn:microsoft.com/office/officeart/2005/8/layout/chevron2"/>
    <dgm:cxn modelId="{BFE52D5C-E0BC-4C18-A969-D5A07F91F266}" type="presParOf" srcId="{D9C79478-8199-4EC7-9FE0-B85540A64D85}" destId="{F19BBEC7-1503-499C-A6A2-208DE22642CF}" srcOrd="7" destOrd="0" presId="urn:microsoft.com/office/officeart/2005/8/layout/chevron2"/>
    <dgm:cxn modelId="{EEB4A0B8-2765-4065-AF62-4AA68CACE929}" type="presParOf" srcId="{D9C79478-8199-4EC7-9FE0-B85540A64D85}" destId="{31775B7B-7B0C-4D69-B1B1-FE83B7B0FA65}" srcOrd="8" destOrd="0" presId="urn:microsoft.com/office/officeart/2005/8/layout/chevron2"/>
    <dgm:cxn modelId="{FC82E259-12F8-4D66-A7AF-3FB48607ED64}" type="presParOf" srcId="{31775B7B-7B0C-4D69-B1B1-FE83B7B0FA65}" destId="{2D41B08D-9897-4843-BE89-E2FF46DA17B1}" srcOrd="0" destOrd="0" presId="urn:microsoft.com/office/officeart/2005/8/layout/chevron2"/>
    <dgm:cxn modelId="{2E4A3A6D-6D49-4D2B-A1B7-801C8F380A4F}" type="presParOf" srcId="{31775B7B-7B0C-4D69-B1B1-FE83B7B0FA65}" destId="{1AF63E02-740E-45D0-89E6-94B845571D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F6591-EDF8-456B-9905-A8EE59768E0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E44A65-8E33-49DF-B33A-0AF06E5BCF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Подготовительный  этап  (1 день) </a:t>
          </a:r>
          <a:endParaRPr lang="ru-RU" sz="2400" dirty="0"/>
        </a:p>
      </dgm:t>
    </dgm:pt>
    <dgm:pt modelId="{CBCB41BA-1FDF-43EA-97A2-3D013A4A3F7A}" type="parTrans" cxnId="{9E014365-9541-44E0-9CDB-E94FEF76EC3A}">
      <dgm:prSet/>
      <dgm:spPr/>
      <dgm:t>
        <a:bodyPr/>
        <a:lstStyle/>
        <a:p>
          <a:endParaRPr lang="ru-RU"/>
        </a:p>
      </dgm:t>
    </dgm:pt>
    <dgm:pt modelId="{93C37AA7-0240-4364-9F24-99511814D7C9}" type="sibTrans" cxnId="{9E014365-9541-44E0-9CDB-E94FEF76EC3A}">
      <dgm:prSet/>
      <dgm:spPr/>
      <dgm:t>
        <a:bodyPr/>
        <a:lstStyle/>
        <a:p>
          <a:endParaRPr lang="ru-RU"/>
        </a:p>
      </dgm:t>
    </dgm:pt>
    <dgm:pt modelId="{7414B3EE-30B7-4D20-BF0B-A12864C1023B}">
      <dgm:prSet phldrT="[Текст]" custT="1"/>
      <dgm:spPr/>
      <dgm:t>
        <a:bodyPr/>
        <a:lstStyle/>
        <a:p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Обучение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игротехников</a:t>
          </a:r>
          <a:endParaRPr lang="ru-RU" sz="2000" baseline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(учащиеся 11 классов)</a:t>
          </a:r>
          <a:endParaRPr lang="ru-RU" sz="2000" dirty="0"/>
        </a:p>
      </dgm:t>
    </dgm:pt>
    <dgm:pt modelId="{B2D625C5-52F9-4FD2-BC37-11DA99284883}" type="parTrans" cxnId="{45AA259F-617F-4755-A146-E80CC99484DE}">
      <dgm:prSet/>
      <dgm:spPr/>
      <dgm:t>
        <a:bodyPr/>
        <a:lstStyle/>
        <a:p>
          <a:endParaRPr lang="ru-RU"/>
        </a:p>
      </dgm:t>
    </dgm:pt>
    <dgm:pt modelId="{4D103E15-9E38-409B-98B5-82D13B2541C8}" type="sibTrans" cxnId="{45AA259F-617F-4755-A146-E80CC99484DE}">
      <dgm:prSet/>
      <dgm:spPr/>
      <dgm:t>
        <a:bodyPr/>
        <a:lstStyle/>
        <a:p>
          <a:endParaRPr lang="ru-RU"/>
        </a:p>
      </dgm:t>
    </dgm:pt>
    <dgm:pt modelId="{42AD7867-CECC-4D80-9C51-0FFCC4804E7D}">
      <dgm:prSet phldrT="[Текст]" custT="1"/>
      <dgm:spPr/>
      <dgm:t>
        <a:bodyPr/>
        <a:lstStyle/>
        <a:p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                                                     Изготовление 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раздаточного материала </a:t>
          </a:r>
          <a:endParaRPr lang="ru-RU" sz="2000" dirty="0"/>
        </a:p>
      </dgm:t>
    </dgm:pt>
    <dgm:pt modelId="{37EDEBC3-384C-4F86-BE19-938667AA100F}" type="parTrans" cxnId="{485A9F83-8EF1-4FCB-B90F-ACA692B273A7}">
      <dgm:prSet/>
      <dgm:spPr/>
      <dgm:t>
        <a:bodyPr/>
        <a:lstStyle/>
        <a:p>
          <a:endParaRPr lang="ru-RU"/>
        </a:p>
      </dgm:t>
    </dgm:pt>
    <dgm:pt modelId="{E8358B8B-897B-4AC5-AAA7-40EE69ADEF5F}" type="sibTrans" cxnId="{485A9F83-8EF1-4FCB-B90F-ACA692B273A7}">
      <dgm:prSet/>
      <dgm:spPr/>
      <dgm:t>
        <a:bodyPr/>
        <a:lstStyle/>
        <a:p>
          <a:endParaRPr lang="ru-RU"/>
        </a:p>
      </dgm:t>
    </dgm:pt>
    <dgm:pt modelId="{0A172E9A-AA3A-4265-9C5D-BBBCF3A8C34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Основной  этап ( 4-5 дней)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BD5EA70-0975-437B-902C-4ED54A4F32DE}" type="parTrans" cxnId="{913C3182-A05A-4732-856F-F536F196EA35}">
      <dgm:prSet/>
      <dgm:spPr/>
      <dgm:t>
        <a:bodyPr/>
        <a:lstStyle/>
        <a:p>
          <a:endParaRPr lang="ru-RU"/>
        </a:p>
      </dgm:t>
    </dgm:pt>
    <dgm:pt modelId="{4C80F062-8E36-4E15-A796-1559A7EA8774}" type="sibTrans" cxnId="{913C3182-A05A-4732-856F-F536F196EA35}">
      <dgm:prSet/>
      <dgm:spPr/>
      <dgm:t>
        <a:bodyPr/>
        <a:lstStyle/>
        <a:p>
          <a:endParaRPr lang="ru-RU"/>
        </a:p>
      </dgm:t>
    </dgm:pt>
    <dgm:pt modelId="{3D7DB371-4BB3-4994-BD53-7435A34C3E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Установочный доклад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5C9533-7AC2-4B18-A61B-27E4978625E3}" type="parTrans" cxnId="{CA916CC4-4300-4919-ABC5-18518500B154}">
      <dgm:prSet/>
      <dgm:spPr/>
      <dgm:t>
        <a:bodyPr/>
        <a:lstStyle/>
        <a:p>
          <a:endParaRPr lang="ru-RU"/>
        </a:p>
      </dgm:t>
    </dgm:pt>
    <dgm:pt modelId="{8C4C9F93-D0DE-47E4-9259-1558E155A815}" type="sibTrans" cxnId="{CA916CC4-4300-4919-ABC5-18518500B154}">
      <dgm:prSet/>
      <dgm:spPr/>
      <dgm:t>
        <a:bodyPr/>
        <a:lstStyle/>
        <a:p>
          <a:endParaRPr lang="ru-RU"/>
        </a:p>
      </dgm:t>
    </dgm:pt>
    <dgm:pt modelId="{59BA03A2-18C5-48C2-8F23-460A709F344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Итоговая  аттестация (последний день смены)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4BEF305-7FB7-4E43-BC7B-F31343C8E4A9}" type="parTrans" cxnId="{F7537BF9-9997-4C9B-8084-406CEECBB1BE}">
      <dgm:prSet/>
      <dgm:spPr/>
      <dgm:t>
        <a:bodyPr/>
        <a:lstStyle/>
        <a:p>
          <a:endParaRPr lang="ru-RU"/>
        </a:p>
      </dgm:t>
    </dgm:pt>
    <dgm:pt modelId="{F62874F3-799F-42E8-8B69-B8AC98A5FCD7}" type="sibTrans" cxnId="{F7537BF9-9997-4C9B-8084-406CEECBB1BE}">
      <dgm:prSet/>
      <dgm:spPr/>
      <dgm:t>
        <a:bodyPr/>
        <a:lstStyle/>
        <a:p>
          <a:endParaRPr lang="ru-RU"/>
        </a:p>
      </dgm:t>
    </dgm:pt>
    <dgm:pt modelId="{F1957329-938E-4111-8524-F11F49003A47}">
      <dgm:prSet phldrT="[Текст]" custT="1"/>
      <dgm:spPr/>
      <dgm:t>
        <a:bodyPr/>
        <a:lstStyle/>
        <a:p>
          <a:r>
            <a:rPr lang="ru-RU" sz="2300" i="1" dirty="0" smtClean="0">
              <a:latin typeface="Times New Roman" pitchFamily="18" charset="0"/>
              <a:cs typeface="Times New Roman" pitchFamily="18" charset="0"/>
            </a:rPr>
            <a:t>Тестирование  по  </a:t>
          </a:r>
          <a:r>
            <a:rPr lang="ru-RU" sz="2300" i="1" dirty="0" err="1" smtClean="0">
              <a:latin typeface="Times New Roman" pitchFamily="18" charset="0"/>
              <a:cs typeface="Times New Roman" pitchFamily="18" charset="0"/>
            </a:rPr>
            <a:t>ФинГрам</a:t>
          </a:r>
          <a:endParaRPr lang="ru-RU" sz="2300" i="1" dirty="0">
            <a:latin typeface="Times New Roman" pitchFamily="18" charset="0"/>
            <a:cs typeface="Times New Roman" pitchFamily="18" charset="0"/>
          </a:endParaRPr>
        </a:p>
      </dgm:t>
    </dgm:pt>
    <dgm:pt modelId="{6A6B94BF-B963-4369-9E7B-F6686FE3CC51}" type="parTrans" cxnId="{DF447B32-8584-4D88-BF77-F5EBD7E287E5}">
      <dgm:prSet/>
      <dgm:spPr/>
      <dgm:t>
        <a:bodyPr/>
        <a:lstStyle/>
        <a:p>
          <a:endParaRPr lang="ru-RU"/>
        </a:p>
      </dgm:t>
    </dgm:pt>
    <dgm:pt modelId="{1482617D-BB2A-4AC7-A5C5-ABC2E53BE2D6}" type="sibTrans" cxnId="{DF447B32-8584-4D88-BF77-F5EBD7E287E5}">
      <dgm:prSet/>
      <dgm:spPr/>
      <dgm:t>
        <a:bodyPr/>
        <a:lstStyle/>
        <a:p>
          <a:endParaRPr lang="ru-RU"/>
        </a:p>
      </dgm:t>
    </dgm:pt>
    <dgm:pt modelId="{5F799D50-1914-45D0-B962-D9EDC5AA8D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i="1" dirty="0" smtClean="0">
              <a:latin typeface="Times New Roman" pitchFamily="18" charset="0"/>
              <a:cs typeface="Times New Roman" pitchFamily="18" charset="0"/>
            </a:rPr>
            <a:t>Коллективное творческое дело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i="1" dirty="0" smtClean="0">
              <a:latin typeface="Times New Roman" pitchFamily="18" charset="0"/>
              <a:cs typeface="Times New Roman" pitchFamily="18" charset="0"/>
            </a:rPr>
            <a:t> «До свидания, </a:t>
          </a:r>
          <a:r>
            <a:rPr lang="ru-RU" sz="2300" i="1" dirty="0" err="1" smtClean="0">
              <a:latin typeface="Times New Roman" pitchFamily="18" charset="0"/>
              <a:cs typeface="Times New Roman" pitchFamily="18" charset="0"/>
            </a:rPr>
            <a:t>ФинГрам</a:t>
          </a:r>
          <a:r>
            <a:rPr lang="ru-RU" sz="2300" i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300" i="1" dirty="0">
            <a:latin typeface="Times New Roman" pitchFamily="18" charset="0"/>
            <a:cs typeface="Times New Roman" pitchFamily="18" charset="0"/>
          </a:endParaRPr>
        </a:p>
      </dgm:t>
    </dgm:pt>
    <dgm:pt modelId="{A476DE05-4403-49CD-ACD5-2C0A7E88A94F}" type="parTrans" cxnId="{06640B9F-0671-4446-A572-662AF8B164FE}">
      <dgm:prSet/>
      <dgm:spPr/>
      <dgm:t>
        <a:bodyPr/>
        <a:lstStyle/>
        <a:p>
          <a:endParaRPr lang="ru-RU"/>
        </a:p>
      </dgm:t>
    </dgm:pt>
    <dgm:pt modelId="{D5F154E8-44DD-4C3D-A135-0B3E3A3CC9A6}" type="sibTrans" cxnId="{06640B9F-0671-4446-A572-662AF8B164FE}">
      <dgm:prSet/>
      <dgm:spPr/>
      <dgm:t>
        <a:bodyPr/>
        <a:lstStyle/>
        <a:p>
          <a:endParaRPr lang="ru-RU"/>
        </a:p>
      </dgm:t>
    </dgm:pt>
    <dgm:pt modelId="{01E94D70-49CB-4FD9-BD2F-3F20C26E2D64}">
      <dgm:prSet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Аналитическая сессия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6AE0CE72-B894-45BA-9533-85C60C93A260}" type="parTrans" cxnId="{67614FEA-6878-4277-9F7E-B13CB2BDB3FA}">
      <dgm:prSet/>
      <dgm:spPr/>
      <dgm:t>
        <a:bodyPr/>
        <a:lstStyle/>
        <a:p>
          <a:endParaRPr lang="ru-RU"/>
        </a:p>
      </dgm:t>
    </dgm:pt>
    <dgm:pt modelId="{DC51F9E6-E4F6-4EDF-BBB5-A205921F4A35}" type="sibTrans" cxnId="{67614FEA-6878-4277-9F7E-B13CB2BDB3FA}">
      <dgm:prSet/>
      <dgm:spPr/>
      <dgm:t>
        <a:bodyPr/>
        <a:lstStyle/>
        <a:p>
          <a:endParaRPr lang="ru-RU"/>
        </a:p>
      </dgm:t>
    </dgm:pt>
    <dgm:pt modelId="{0C3DCFE7-4512-447A-8DD5-A63A3C4378B0}">
      <dgm:prSet custT="1"/>
      <dgm:spPr/>
      <dgm:t>
        <a:bodyPr/>
        <a:lstStyle/>
        <a:p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Финансовая имитационно-ролевая игра</a:t>
          </a:r>
          <a:endParaRPr lang="ru-RU" sz="2000" dirty="0"/>
        </a:p>
      </dgm:t>
    </dgm:pt>
    <dgm:pt modelId="{6F44EF96-C85D-44DA-AF91-95C1FC3DDFF4}" type="sibTrans" cxnId="{4D7D3719-D753-489F-846E-094FD4E715E8}">
      <dgm:prSet/>
      <dgm:spPr/>
      <dgm:t>
        <a:bodyPr/>
        <a:lstStyle/>
        <a:p>
          <a:endParaRPr lang="ru-RU"/>
        </a:p>
      </dgm:t>
    </dgm:pt>
    <dgm:pt modelId="{1CA41D62-9794-4266-81DE-69B46C52AC30}" type="parTrans" cxnId="{4D7D3719-D753-489F-846E-094FD4E715E8}">
      <dgm:prSet/>
      <dgm:spPr/>
      <dgm:t>
        <a:bodyPr/>
        <a:lstStyle/>
        <a:p>
          <a:endParaRPr lang="ru-RU"/>
        </a:p>
      </dgm:t>
    </dgm:pt>
    <dgm:pt modelId="{4701B50C-4BCA-4B02-9870-722F7326D07C}" type="pres">
      <dgm:prSet presAssocID="{C33F6591-EDF8-456B-9905-A8EE59768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241BA-499A-46DD-B219-16B760932307}" type="pres">
      <dgm:prSet presAssocID="{59BA03A2-18C5-48C2-8F23-460A709F3446}" presName="boxAndChildren" presStyleCnt="0"/>
      <dgm:spPr/>
    </dgm:pt>
    <dgm:pt modelId="{928C98FA-56F2-4E64-9D53-B230BF6312B9}" type="pres">
      <dgm:prSet presAssocID="{59BA03A2-18C5-48C2-8F23-460A709F344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7849BB0-517A-470D-9FBE-7942AC373B92}" type="pres">
      <dgm:prSet presAssocID="{59BA03A2-18C5-48C2-8F23-460A709F3446}" presName="entireBox" presStyleLbl="node1" presStyleIdx="0" presStyleCnt="3" custScaleY="151563"/>
      <dgm:spPr/>
      <dgm:t>
        <a:bodyPr/>
        <a:lstStyle/>
        <a:p>
          <a:endParaRPr lang="ru-RU"/>
        </a:p>
      </dgm:t>
    </dgm:pt>
    <dgm:pt modelId="{33B957CA-F1CC-43E6-B7B4-F600A5B675D7}" type="pres">
      <dgm:prSet presAssocID="{59BA03A2-18C5-48C2-8F23-460A709F3446}" presName="descendantBox" presStyleCnt="0"/>
      <dgm:spPr/>
    </dgm:pt>
    <dgm:pt modelId="{E2FA958B-AECE-4C9F-8C47-EA135BE30D99}" type="pres">
      <dgm:prSet presAssocID="{F1957329-938E-4111-8524-F11F49003A47}" presName="childTextBox" presStyleLbl="fgAccFollowNode1" presStyleIdx="0" presStyleCnt="7" custScaleY="157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871C-760A-4826-BA57-74EC193D66E3}" type="pres">
      <dgm:prSet presAssocID="{5F799D50-1914-45D0-B962-D9EDC5AA8D81}" presName="childTextBox" presStyleLbl="fgAccFollowNode1" presStyleIdx="1" presStyleCnt="7" custScaleY="16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1986A-53D8-478C-BD67-07ED24D38062}" type="pres">
      <dgm:prSet presAssocID="{4C80F062-8E36-4E15-A796-1559A7EA8774}" presName="sp" presStyleCnt="0"/>
      <dgm:spPr/>
    </dgm:pt>
    <dgm:pt modelId="{6D49D594-0240-449C-808E-1205BA3997B1}" type="pres">
      <dgm:prSet presAssocID="{0A172E9A-AA3A-4265-9C5D-BBBCF3A8C34A}" presName="arrowAndChildren" presStyleCnt="0"/>
      <dgm:spPr/>
    </dgm:pt>
    <dgm:pt modelId="{1C5917B8-E515-4ED4-A2A3-5FAEA3C1E01B}" type="pres">
      <dgm:prSet presAssocID="{0A172E9A-AA3A-4265-9C5D-BBBCF3A8C34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22C50-9900-4C75-A7E5-7EF64AB2C24A}" type="pres">
      <dgm:prSet presAssocID="{0A172E9A-AA3A-4265-9C5D-BBBCF3A8C34A}" presName="arrow" presStyleLbl="node1" presStyleIdx="1" presStyleCnt="3" custScaleY="147222" custLinFactNeighborY="-2991"/>
      <dgm:spPr/>
      <dgm:t>
        <a:bodyPr/>
        <a:lstStyle/>
        <a:p>
          <a:endParaRPr lang="ru-RU"/>
        </a:p>
      </dgm:t>
    </dgm:pt>
    <dgm:pt modelId="{4E334946-BBE6-4CEE-8CA9-EBA6A524999D}" type="pres">
      <dgm:prSet presAssocID="{0A172E9A-AA3A-4265-9C5D-BBBCF3A8C34A}" presName="descendantArrow" presStyleCnt="0"/>
      <dgm:spPr/>
    </dgm:pt>
    <dgm:pt modelId="{CA8C81D5-7598-437A-9D6E-D995D1306B54}" type="pres">
      <dgm:prSet presAssocID="{3D7DB371-4BB3-4994-BD53-7435A34C3E95}" presName="childTextArrow" presStyleLbl="fgAccFollowNode1" presStyleIdx="2" presStyleCnt="7" custScaleX="16586" custScaleY="177764" custLinFactNeighborX="-20618" custLinFactNeighborY="-2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A7C8-39A2-44AC-B233-23C5915FC3A7}" type="pres">
      <dgm:prSet presAssocID="{01E94D70-49CB-4FD9-BD2F-3F20C26E2D64}" presName="childTextArrow" presStyleLbl="fgAccFollowNode1" presStyleIdx="3" presStyleCnt="7" custFlipHor="1" custScaleX="17200" custScaleY="182874" custLinFactNeighborX="37140" custLinFactNeighborY="-3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5A893-6DE8-4DEE-8CBF-C636F8070B78}" type="pres">
      <dgm:prSet presAssocID="{0C3DCFE7-4512-447A-8DD5-A63A3C4378B0}" presName="childTextArrow" presStyleLbl="fgAccFollowNode1" presStyleIdx="4" presStyleCnt="7" custScaleX="24978" custScaleY="193412" custLinFactNeighborX="-27842" custLinFactNeighborY="-28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1B1A6-3616-4830-A21A-5961B2604AD3}" type="pres">
      <dgm:prSet presAssocID="{93C37AA7-0240-4364-9F24-99511814D7C9}" presName="sp" presStyleCnt="0"/>
      <dgm:spPr/>
    </dgm:pt>
    <dgm:pt modelId="{15FEA994-88F6-4612-A161-036FCE295D57}" type="pres">
      <dgm:prSet presAssocID="{B3E44A65-8E33-49DF-B33A-0AF06E5BCF96}" presName="arrowAndChildren" presStyleCnt="0"/>
      <dgm:spPr/>
    </dgm:pt>
    <dgm:pt modelId="{F89B2FA5-44D3-4718-9AD0-40B4A90B5049}" type="pres">
      <dgm:prSet presAssocID="{B3E44A65-8E33-49DF-B33A-0AF06E5BCF9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F753D16-952C-4284-B258-19DAFBD175A8}" type="pres">
      <dgm:prSet presAssocID="{B3E44A65-8E33-49DF-B33A-0AF06E5BCF96}" presName="arrow" presStyleLbl="node1" presStyleIdx="2" presStyleCnt="3"/>
      <dgm:spPr/>
      <dgm:t>
        <a:bodyPr/>
        <a:lstStyle/>
        <a:p>
          <a:endParaRPr lang="ru-RU"/>
        </a:p>
      </dgm:t>
    </dgm:pt>
    <dgm:pt modelId="{E0020FD2-9A30-46F7-9AD6-29D45A65463B}" type="pres">
      <dgm:prSet presAssocID="{B3E44A65-8E33-49DF-B33A-0AF06E5BCF96}" presName="descendantArrow" presStyleCnt="0"/>
      <dgm:spPr/>
    </dgm:pt>
    <dgm:pt modelId="{6252E735-EBB3-412D-BE75-5C7EB9186755}" type="pres">
      <dgm:prSet presAssocID="{7414B3EE-30B7-4D20-BF0B-A12864C1023B}" presName="childTextArrow" presStyleLbl="fgAccFollowNode1" presStyleIdx="5" presStyleCnt="7" custScaleX="44957" custScaleY="16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60058-D079-4530-8AA4-E0CB5779B21F}" type="pres">
      <dgm:prSet presAssocID="{42AD7867-CECC-4D80-9C51-0FFCC4804E7D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A9F83-8EF1-4FCB-B90F-ACA692B273A7}" srcId="{B3E44A65-8E33-49DF-B33A-0AF06E5BCF96}" destId="{42AD7867-CECC-4D80-9C51-0FFCC4804E7D}" srcOrd="1" destOrd="0" parTransId="{37EDEBC3-384C-4F86-BE19-938667AA100F}" sibTransId="{E8358B8B-897B-4AC5-AAA7-40EE69ADEF5F}"/>
    <dgm:cxn modelId="{F7537BF9-9997-4C9B-8084-406CEECBB1BE}" srcId="{C33F6591-EDF8-456B-9905-A8EE59768E08}" destId="{59BA03A2-18C5-48C2-8F23-460A709F3446}" srcOrd="2" destOrd="0" parTransId="{64BEF305-7FB7-4E43-BC7B-F31343C8E4A9}" sibTransId="{F62874F3-799F-42E8-8B69-B8AC98A5FCD7}"/>
    <dgm:cxn modelId="{4D7D3719-D753-489F-846E-094FD4E715E8}" srcId="{0A172E9A-AA3A-4265-9C5D-BBBCF3A8C34A}" destId="{0C3DCFE7-4512-447A-8DD5-A63A3C4378B0}" srcOrd="2" destOrd="0" parTransId="{1CA41D62-9794-4266-81DE-69B46C52AC30}" sibTransId="{6F44EF96-C85D-44DA-AF91-95C1FC3DDFF4}"/>
    <dgm:cxn modelId="{7FC23015-F212-4D57-96C1-84E0DD9450D9}" type="presOf" srcId="{01E94D70-49CB-4FD9-BD2F-3F20C26E2D64}" destId="{B3A0A7C8-39A2-44AC-B233-23C5915FC3A7}" srcOrd="0" destOrd="0" presId="urn:microsoft.com/office/officeart/2005/8/layout/process4"/>
    <dgm:cxn modelId="{4F353F64-FED7-46D8-8938-277F0CC9BDB3}" type="presOf" srcId="{C33F6591-EDF8-456B-9905-A8EE59768E08}" destId="{4701B50C-4BCA-4B02-9870-722F7326D07C}" srcOrd="0" destOrd="0" presId="urn:microsoft.com/office/officeart/2005/8/layout/process4"/>
    <dgm:cxn modelId="{E79F384B-7E90-4026-82B7-2F372BA64A11}" type="presOf" srcId="{5F799D50-1914-45D0-B962-D9EDC5AA8D81}" destId="{3874871C-760A-4826-BA57-74EC193D66E3}" srcOrd="0" destOrd="0" presId="urn:microsoft.com/office/officeart/2005/8/layout/process4"/>
    <dgm:cxn modelId="{C24FAC11-D2B4-4E97-9C20-9C1F3B281D7D}" type="presOf" srcId="{7414B3EE-30B7-4D20-BF0B-A12864C1023B}" destId="{6252E735-EBB3-412D-BE75-5C7EB9186755}" srcOrd="0" destOrd="0" presId="urn:microsoft.com/office/officeart/2005/8/layout/process4"/>
    <dgm:cxn modelId="{77289BB1-46EE-4B10-BFAB-DF1C06F1C656}" type="presOf" srcId="{59BA03A2-18C5-48C2-8F23-460A709F3446}" destId="{928C98FA-56F2-4E64-9D53-B230BF6312B9}" srcOrd="0" destOrd="0" presId="urn:microsoft.com/office/officeart/2005/8/layout/process4"/>
    <dgm:cxn modelId="{5B381AE8-D30A-421B-879D-0651184BF41F}" type="presOf" srcId="{F1957329-938E-4111-8524-F11F49003A47}" destId="{E2FA958B-AECE-4C9F-8C47-EA135BE30D99}" srcOrd="0" destOrd="0" presId="urn:microsoft.com/office/officeart/2005/8/layout/process4"/>
    <dgm:cxn modelId="{67614FEA-6878-4277-9F7E-B13CB2BDB3FA}" srcId="{0A172E9A-AA3A-4265-9C5D-BBBCF3A8C34A}" destId="{01E94D70-49CB-4FD9-BD2F-3F20C26E2D64}" srcOrd="1" destOrd="0" parTransId="{6AE0CE72-B894-45BA-9533-85C60C93A260}" sibTransId="{DC51F9E6-E4F6-4EDF-BBB5-A205921F4A35}"/>
    <dgm:cxn modelId="{BC3A3093-2540-462C-A662-6948BEAD8002}" type="presOf" srcId="{42AD7867-CECC-4D80-9C51-0FFCC4804E7D}" destId="{5A060058-D079-4530-8AA4-E0CB5779B21F}" srcOrd="0" destOrd="0" presId="urn:microsoft.com/office/officeart/2005/8/layout/process4"/>
    <dgm:cxn modelId="{C900D0E2-06CF-4C62-9409-98AFCB515F03}" type="presOf" srcId="{0C3DCFE7-4512-447A-8DD5-A63A3C4378B0}" destId="{C685A893-6DE8-4DEE-8CBF-C636F8070B78}" srcOrd="0" destOrd="0" presId="urn:microsoft.com/office/officeart/2005/8/layout/process4"/>
    <dgm:cxn modelId="{913C3182-A05A-4732-856F-F536F196EA35}" srcId="{C33F6591-EDF8-456B-9905-A8EE59768E08}" destId="{0A172E9A-AA3A-4265-9C5D-BBBCF3A8C34A}" srcOrd="1" destOrd="0" parTransId="{5BD5EA70-0975-437B-902C-4ED54A4F32DE}" sibTransId="{4C80F062-8E36-4E15-A796-1559A7EA8774}"/>
    <dgm:cxn modelId="{B9567CA8-B81D-4CBC-B5C5-7AA9607FCFB6}" type="presOf" srcId="{0A172E9A-AA3A-4265-9C5D-BBBCF3A8C34A}" destId="{1C5917B8-E515-4ED4-A2A3-5FAEA3C1E01B}" srcOrd="0" destOrd="0" presId="urn:microsoft.com/office/officeart/2005/8/layout/process4"/>
    <dgm:cxn modelId="{5EE0618F-E28C-46ED-AE3C-6457A064CF97}" type="presOf" srcId="{0A172E9A-AA3A-4265-9C5D-BBBCF3A8C34A}" destId="{2F722C50-9900-4C75-A7E5-7EF64AB2C24A}" srcOrd="1" destOrd="0" presId="urn:microsoft.com/office/officeart/2005/8/layout/process4"/>
    <dgm:cxn modelId="{45AA259F-617F-4755-A146-E80CC99484DE}" srcId="{B3E44A65-8E33-49DF-B33A-0AF06E5BCF96}" destId="{7414B3EE-30B7-4D20-BF0B-A12864C1023B}" srcOrd="0" destOrd="0" parTransId="{B2D625C5-52F9-4FD2-BC37-11DA99284883}" sibTransId="{4D103E15-9E38-409B-98B5-82D13B2541C8}"/>
    <dgm:cxn modelId="{151FC003-C666-401E-BAE3-B9B8FE4FB9F8}" type="presOf" srcId="{3D7DB371-4BB3-4994-BD53-7435A34C3E95}" destId="{CA8C81D5-7598-437A-9D6E-D995D1306B54}" srcOrd="0" destOrd="0" presId="urn:microsoft.com/office/officeart/2005/8/layout/process4"/>
    <dgm:cxn modelId="{AB92E2E7-0A8E-403D-BC18-7D75ECD0D4F5}" type="presOf" srcId="{B3E44A65-8E33-49DF-B33A-0AF06E5BCF96}" destId="{F89B2FA5-44D3-4718-9AD0-40B4A90B5049}" srcOrd="0" destOrd="0" presId="urn:microsoft.com/office/officeart/2005/8/layout/process4"/>
    <dgm:cxn modelId="{CA916CC4-4300-4919-ABC5-18518500B154}" srcId="{0A172E9A-AA3A-4265-9C5D-BBBCF3A8C34A}" destId="{3D7DB371-4BB3-4994-BD53-7435A34C3E95}" srcOrd="0" destOrd="0" parTransId="{2F5C9533-7AC2-4B18-A61B-27E4978625E3}" sibTransId="{8C4C9F93-D0DE-47E4-9259-1558E155A815}"/>
    <dgm:cxn modelId="{DF447B32-8584-4D88-BF77-F5EBD7E287E5}" srcId="{59BA03A2-18C5-48C2-8F23-460A709F3446}" destId="{F1957329-938E-4111-8524-F11F49003A47}" srcOrd="0" destOrd="0" parTransId="{6A6B94BF-B963-4369-9E7B-F6686FE3CC51}" sibTransId="{1482617D-BB2A-4AC7-A5C5-ABC2E53BE2D6}"/>
    <dgm:cxn modelId="{008AAE4F-6F61-4B6C-992B-6BC2552D8C44}" type="presOf" srcId="{59BA03A2-18C5-48C2-8F23-460A709F3446}" destId="{F7849BB0-517A-470D-9FBE-7942AC373B92}" srcOrd="1" destOrd="0" presId="urn:microsoft.com/office/officeart/2005/8/layout/process4"/>
    <dgm:cxn modelId="{0E89A8E4-C2E2-4F52-880F-03E64163EBA0}" type="presOf" srcId="{B3E44A65-8E33-49DF-B33A-0AF06E5BCF96}" destId="{AF753D16-952C-4284-B258-19DAFBD175A8}" srcOrd="1" destOrd="0" presId="urn:microsoft.com/office/officeart/2005/8/layout/process4"/>
    <dgm:cxn modelId="{9E014365-9541-44E0-9CDB-E94FEF76EC3A}" srcId="{C33F6591-EDF8-456B-9905-A8EE59768E08}" destId="{B3E44A65-8E33-49DF-B33A-0AF06E5BCF96}" srcOrd="0" destOrd="0" parTransId="{CBCB41BA-1FDF-43EA-97A2-3D013A4A3F7A}" sibTransId="{93C37AA7-0240-4364-9F24-99511814D7C9}"/>
    <dgm:cxn modelId="{06640B9F-0671-4446-A572-662AF8B164FE}" srcId="{59BA03A2-18C5-48C2-8F23-460A709F3446}" destId="{5F799D50-1914-45D0-B962-D9EDC5AA8D81}" srcOrd="1" destOrd="0" parTransId="{A476DE05-4403-49CD-ACD5-2C0A7E88A94F}" sibTransId="{D5F154E8-44DD-4C3D-A135-0B3E3A3CC9A6}"/>
    <dgm:cxn modelId="{79C51520-9D9D-46A9-94D3-EA03F4FCDDA5}" type="presParOf" srcId="{4701B50C-4BCA-4B02-9870-722F7326D07C}" destId="{6F7241BA-499A-46DD-B219-16B760932307}" srcOrd="0" destOrd="0" presId="urn:microsoft.com/office/officeart/2005/8/layout/process4"/>
    <dgm:cxn modelId="{72C4C3E1-B556-4B8D-A3C8-0C56D2D1354D}" type="presParOf" srcId="{6F7241BA-499A-46DD-B219-16B760932307}" destId="{928C98FA-56F2-4E64-9D53-B230BF6312B9}" srcOrd="0" destOrd="0" presId="urn:microsoft.com/office/officeart/2005/8/layout/process4"/>
    <dgm:cxn modelId="{42D549C3-84EE-4339-AEC4-5A12483015A3}" type="presParOf" srcId="{6F7241BA-499A-46DD-B219-16B760932307}" destId="{F7849BB0-517A-470D-9FBE-7942AC373B92}" srcOrd="1" destOrd="0" presId="urn:microsoft.com/office/officeart/2005/8/layout/process4"/>
    <dgm:cxn modelId="{01F40FF4-795E-4707-8362-28A2516F0872}" type="presParOf" srcId="{6F7241BA-499A-46DD-B219-16B760932307}" destId="{33B957CA-F1CC-43E6-B7B4-F600A5B675D7}" srcOrd="2" destOrd="0" presId="urn:microsoft.com/office/officeart/2005/8/layout/process4"/>
    <dgm:cxn modelId="{F3C14EEE-79FB-4EA0-BEBA-AB9FDC6E4B62}" type="presParOf" srcId="{33B957CA-F1CC-43E6-B7B4-F600A5B675D7}" destId="{E2FA958B-AECE-4C9F-8C47-EA135BE30D99}" srcOrd="0" destOrd="0" presId="urn:microsoft.com/office/officeart/2005/8/layout/process4"/>
    <dgm:cxn modelId="{EE82484C-0393-4080-B883-9B82F268740D}" type="presParOf" srcId="{33B957CA-F1CC-43E6-B7B4-F600A5B675D7}" destId="{3874871C-760A-4826-BA57-74EC193D66E3}" srcOrd="1" destOrd="0" presId="urn:microsoft.com/office/officeart/2005/8/layout/process4"/>
    <dgm:cxn modelId="{0D51A14E-761E-4031-BA4C-BEE132109D5A}" type="presParOf" srcId="{4701B50C-4BCA-4B02-9870-722F7326D07C}" destId="{1681986A-53D8-478C-BD67-07ED24D38062}" srcOrd="1" destOrd="0" presId="urn:microsoft.com/office/officeart/2005/8/layout/process4"/>
    <dgm:cxn modelId="{2F7A3B9B-6525-4907-9467-05BC6E4E38DD}" type="presParOf" srcId="{4701B50C-4BCA-4B02-9870-722F7326D07C}" destId="{6D49D594-0240-449C-808E-1205BA3997B1}" srcOrd="2" destOrd="0" presId="urn:microsoft.com/office/officeart/2005/8/layout/process4"/>
    <dgm:cxn modelId="{C0A78824-9701-4375-BDDA-A2C36E8CC8B4}" type="presParOf" srcId="{6D49D594-0240-449C-808E-1205BA3997B1}" destId="{1C5917B8-E515-4ED4-A2A3-5FAEA3C1E01B}" srcOrd="0" destOrd="0" presId="urn:microsoft.com/office/officeart/2005/8/layout/process4"/>
    <dgm:cxn modelId="{B85F1A12-F95F-4A6B-911B-4EA2022D18F9}" type="presParOf" srcId="{6D49D594-0240-449C-808E-1205BA3997B1}" destId="{2F722C50-9900-4C75-A7E5-7EF64AB2C24A}" srcOrd="1" destOrd="0" presId="urn:microsoft.com/office/officeart/2005/8/layout/process4"/>
    <dgm:cxn modelId="{10617D5A-8929-4D4A-92BA-95B260EE4E5D}" type="presParOf" srcId="{6D49D594-0240-449C-808E-1205BA3997B1}" destId="{4E334946-BBE6-4CEE-8CA9-EBA6A524999D}" srcOrd="2" destOrd="0" presId="urn:microsoft.com/office/officeart/2005/8/layout/process4"/>
    <dgm:cxn modelId="{97D07CAE-FEE8-4772-8BC5-2BB642E287CB}" type="presParOf" srcId="{4E334946-BBE6-4CEE-8CA9-EBA6A524999D}" destId="{CA8C81D5-7598-437A-9D6E-D995D1306B54}" srcOrd="0" destOrd="0" presId="urn:microsoft.com/office/officeart/2005/8/layout/process4"/>
    <dgm:cxn modelId="{86751E46-04CB-4C04-93AB-32B12F6A1342}" type="presParOf" srcId="{4E334946-BBE6-4CEE-8CA9-EBA6A524999D}" destId="{B3A0A7C8-39A2-44AC-B233-23C5915FC3A7}" srcOrd="1" destOrd="0" presId="urn:microsoft.com/office/officeart/2005/8/layout/process4"/>
    <dgm:cxn modelId="{7EE731C9-37C2-494B-8158-D48CA4EC0EDC}" type="presParOf" srcId="{4E334946-BBE6-4CEE-8CA9-EBA6A524999D}" destId="{C685A893-6DE8-4DEE-8CBF-C636F8070B78}" srcOrd="2" destOrd="0" presId="urn:microsoft.com/office/officeart/2005/8/layout/process4"/>
    <dgm:cxn modelId="{E808C93D-E5BB-4C61-ACBB-2D6B1FD90023}" type="presParOf" srcId="{4701B50C-4BCA-4B02-9870-722F7326D07C}" destId="{4D01B1A6-3616-4830-A21A-5961B2604AD3}" srcOrd="3" destOrd="0" presId="urn:microsoft.com/office/officeart/2005/8/layout/process4"/>
    <dgm:cxn modelId="{805709D5-D482-4E51-B575-B409BED69AF4}" type="presParOf" srcId="{4701B50C-4BCA-4B02-9870-722F7326D07C}" destId="{15FEA994-88F6-4612-A161-036FCE295D57}" srcOrd="4" destOrd="0" presId="urn:microsoft.com/office/officeart/2005/8/layout/process4"/>
    <dgm:cxn modelId="{CF29986D-E5B4-45EC-8408-5BB83DD287E1}" type="presParOf" srcId="{15FEA994-88F6-4612-A161-036FCE295D57}" destId="{F89B2FA5-44D3-4718-9AD0-40B4A90B5049}" srcOrd="0" destOrd="0" presId="urn:microsoft.com/office/officeart/2005/8/layout/process4"/>
    <dgm:cxn modelId="{757CDAE5-D121-4EBB-B735-7841A1C55477}" type="presParOf" srcId="{15FEA994-88F6-4612-A161-036FCE295D57}" destId="{AF753D16-952C-4284-B258-19DAFBD175A8}" srcOrd="1" destOrd="0" presId="urn:microsoft.com/office/officeart/2005/8/layout/process4"/>
    <dgm:cxn modelId="{421B81BC-28FB-4643-922B-3717E5482D28}" type="presParOf" srcId="{15FEA994-88F6-4612-A161-036FCE295D57}" destId="{E0020FD2-9A30-46F7-9AD6-29D45A65463B}" srcOrd="2" destOrd="0" presId="urn:microsoft.com/office/officeart/2005/8/layout/process4"/>
    <dgm:cxn modelId="{A81A9DF5-0C4A-4A2C-96ED-F2395BD7C2E9}" type="presParOf" srcId="{E0020FD2-9A30-46F7-9AD6-29D45A65463B}" destId="{6252E735-EBB3-412D-BE75-5C7EB9186755}" srcOrd="0" destOrd="0" presId="urn:microsoft.com/office/officeart/2005/8/layout/process4"/>
    <dgm:cxn modelId="{2D484F02-2120-43A2-9E84-71DF8BEE1866}" type="presParOf" srcId="{E0020FD2-9A30-46F7-9AD6-29D45A65463B}" destId="{5A060058-D079-4530-8AA4-E0CB5779B21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96A7F-3C2B-4C46-823A-BE95D0E2138C}">
      <dsp:nvSpPr>
        <dsp:cNvPr id="0" name=""/>
        <dsp:cNvSpPr/>
      </dsp:nvSpPr>
      <dsp:spPr>
        <a:xfrm rot="5400000">
          <a:off x="-12917" y="55739"/>
          <a:ext cx="996403" cy="8944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2917" y="55739"/>
        <a:ext cx="996403" cy="894437"/>
      </dsp:txXfrm>
    </dsp:sp>
    <dsp:sp modelId="{4542DFCC-5E7A-4DCE-B9C1-2359A5F873D4}">
      <dsp:nvSpPr>
        <dsp:cNvPr id="0" name=""/>
        <dsp:cNvSpPr/>
      </dsp:nvSpPr>
      <dsp:spPr>
        <a:xfrm rot="5400000">
          <a:off x="6083554" y="-4746900"/>
          <a:ext cx="648002" cy="10151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 ф</a:t>
          </a:r>
          <a:r>
            <a:rPr lang="ru-RU" sz="2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инансовой грамотности как одно из направлений социализации личности</a:t>
          </a:r>
          <a:endParaRPr lang="ru-RU" sz="2800" kern="1200" dirty="0"/>
        </a:p>
      </dsp:txBody>
      <dsp:txXfrm rot="5400000">
        <a:off x="6083554" y="-4746900"/>
        <a:ext cx="648002" cy="10151317"/>
      </dsp:txXfrm>
    </dsp:sp>
    <dsp:sp modelId="{DEA08087-DD11-47C3-8579-4534CC92B142}">
      <dsp:nvSpPr>
        <dsp:cNvPr id="0" name=""/>
        <dsp:cNvSpPr/>
      </dsp:nvSpPr>
      <dsp:spPr>
        <a:xfrm rot="5400000">
          <a:off x="30145" y="1026261"/>
          <a:ext cx="996403" cy="799007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Сроки</a:t>
          </a:r>
          <a:endParaRPr lang="ru-RU" sz="2000" kern="1200" dirty="0"/>
        </a:p>
      </dsp:txBody>
      <dsp:txXfrm rot="5400000">
        <a:off x="30145" y="1026261"/>
        <a:ext cx="996403" cy="799007"/>
      </dsp:txXfrm>
    </dsp:sp>
    <dsp:sp modelId="{9F09F9E2-4393-4EF0-9E0F-B5D5869CFB1E}">
      <dsp:nvSpPr>
        <dsp:cNvPr id="0" name=""/>
        <dsp:cNvSpPr/>
      </dsp:nvSpPr>
      <dsp:spPr>
        <a:xfrm rot="5400000">
          <a:off x="6001993" y="-3891042"/>
          <a:ext cx="730420" cy="10284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весенние каникулы 2017-2018 учебного года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летние каникулы 2018 года</a:t>
          </a:r>
          <a:endParaRPr lang="ru-RU" sz="2800" kern="1200" dirty="0"/>
        </a:p>
      </dsp:txBody>
      <dsp:txXfrm rot="5400000">
        <a:off x="6001993" y="-3891042"/>
        <a:ext cx="730420" cy="10284874"/>
      </dsp:txXfrm>
    </dsp:sp>
    <dsp:sp modelId="{9810320E-AE2A-4FC6-8A00-02F01BFA2ADC}">
      <dsp:nvSpPr>
        <dsp:cNvPr id="0" name=""/>
        <dsp:cNvSpPr/>
      </dsp:nvSpPr>
      <dsp:spPr>
        <a:xfrm rot="5400000">
          <a:off x="56203" y="1920989"/>
          <a:ext cx="996403" cy="85112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</a:t>
          </a:r>
          <a:endParaRPr lang="ru-RU" sz="105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203" y="1920989"/>
        <a:ext cx="996403" cy="851123"/>
      </dsp:txXfrm>
    </dsp:sp>
    <dsp:sp modelId="{A8274020-B6F7-4A3A-852B-2194F0D3C306}">
      <dsp:nvSpPr>
        <dsp:cNvPr id="0" name=""/>
        <dsp:cNvSpPr/>
      </dsp:nvSpPr>
      <dsp:spPr>
        <a:xfrm rot="5400000">
          <a:off x="6032656" y="-2947682"/>
          <a:ext cx="786320" cy="10299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5-дневная  профильная смена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6-дневная летняя школа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6032656" y="-2947682"/>
        <a:ext cx="786320" cy="10299670"/>
      </dsp:txXfrm>
    </dsp:sp>
    <dsp:sp modelId="{363E0E0C-40F5-4EE9-AB43-525E348009B0}">
      <dsp:nvSpPr>
        <dsp:cNvPr id="0" name=""/>
        <dsp:cNvSpPr/>
      </dsp:nvSpPr>
      <dsp:spPr>
        <a:xfrm rot="5400000">
          <a:off x="53842" y="2872044"/>
          <a:ext cx="996403" cy="771813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Участники</a:t>
          </a:r>
          <a:endParaRPr lang="ru-RU" sz="1000" kern="1200" dirty="0"/>
        </a:p>
      </dsp:txBody>
      <dsp:txXfrm rot="5400000">
        <a:off x="53842" y="2872044"/>
        <a:ext cx="996403" cy="771813"/>
      </dsp:txXfrm>
    </dsp:sp>
    <dsp:sp modelId="{978E6399-0947-4AD3-8E1A-38A1A7083102}">
      <dsp:nvSpPr>
        <dsp:cNvPr id="0" name=""/>
        <dsp:cNvSpPr/>
      </dsp:nvSpPr>
      <dsp:spPr>
        <a:xfrm rot="5400000">
          <a:off x="6113417" y="-2071006"/>
          <a:ext cx="647662" cy="105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учащихся 8-11 классов  г. Невинномысска </a:t>
          </a:r>
          <a:endParaRPr lang="ru-RU" sz="4000" kern="1200" dirty="0"/>
        </a:p>
      </dsp:txBody>
      <dsp:txXfrm rot="5400000">
        <a:off x="6113417" y="-2071006"/>
        <a:ext cx="647662" cy="10557811"/>
      </dsp:txXfrm>
    </dsp:sp>
    <dsp:sp modelId="{2D41B08D-9897-4843-BE89-E2FF46DA17B1}">
      <dsp:nvSpPr>
        <dsp:cNvPr id="0" name=""/>
        <dsp:cNvSpPr/>
      </dsp:nvSpPr>
      <dsp:spPr>
        <a:xfrm rot="5400000">
          <a:off x="18473" y="3751547"/>
          <a:ext cx="996403" cy="77566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</a:t>
          </a:r>
          <a:endParaRPr lang="ru-RU" sz="2000" kern="1200" dirty="0"/>
        </a:p>
      </dsp:txBody>
      <dsp:txXfrm rot="5400000">
        <a:off x="18473" y="3751547"/>
        <a:ext cx="996403" cy="775663"/>
      </dsp:txXfrm>
    </dsp:sp>
    <dsp:sp modelId="{1AF63E02-740E-45D0-89E6-94B845571D64}">
      <dsp:nvSpPr>
        <dsp:cNvPr id="0" name=""/>
        <dsp:cNvSpPr/>
      </dsp:nvSpPr>
      <dsp:spPr>
        <a:xfrm rot="5400000">
          <a:off x="6111517" y="-1273345"/>
          <a:ext cx="647662" cy="10476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МБОУ Лицей № 6 г. Невинномысска</a:t>
          </a:r>
          <a:endParaRPr lang="ru-RU" sz="2800" kern="1200" dirty="0"/>
        </a:p>
      </dsp:txBody>
      <dsp:txXfrm rot="5400000">
        <a:off x="6111517" y="-1273345"/>
        <a:ext cx="647662" cy="10476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49BB0-517A-470D-9FBE-7942AC373B92}">
      <dsp:nvSpPr>
        <dsp:cNvPr id="0" name=""/>
        <dsp:cNvSpPr/>
      </dsp:nvSpPr>
      <dsp:spPr>
        <a:xfrm>
          <a:off x="0" y="3531708"/>
          <a:ext cx="11760591" cy="14182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Итоговая  аттестация (последний день смены)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31708"/>
        <a:ext cx="11760591" cy="765831"/>
      </dsp:txXfrm>
    </dsp:sp>
    <dsp:sp modelId="{E2FA958B-AECE-4C9F-8C47-EA135BE30D99}">
      <dsp:nvSpPr>
        <dsp:cNvPr id="0" name=""/>
        <dsp:cNvSpPr/>
      </dsp:nvSpPr>
      <dsp:spPr>
        <a:xfrm>
          <a:off x="0" y="4134731"/>
          <a:ext cx="5880295" cy="6800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latin typeface="Times New Roman" pitchFamily="18" charset="0"/>
              <a:cs typeface="Times New Roman" pitchFamily="18" charset="0"/>
            </a:rPr>
            <a:t>Тестирование  по  </a:t>
          </a:r>
          <a:r>
            <a:rPr lang="ru-RU" sz="2300" i="1" kern="1200" dirty="0" err="1" smtClean="0">
              <a:latin typeface="Times New Roman" pitchFamily="18" charset="0"/>
              <a:cs typeface="Times New Roman" pitchFamily="18" charset="0"/>
            </a:rPr>
            <a:t>ФинГрам</a:t>
          </a:r>
          <a:endParaRPr lang="ru-RU" sz="23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34731"/>
        <a:ext cx="5880295" cy="680021"/>
      </dsp:txXfrm>
    </dsp:sp>
    <dsp:sp modelId="{3874871C-760A-4826-BA57-74EC193D66E3}">
      <dsp:nvSpPr>
        <dsp:cNvPr id="0" name=""/>
        <dsp:cNvSpPr/>
      </dsp:nvSpPr>
      <dsp:spPr>
        <a:xfrm>
          <a:off x="5880295" y="4113713"/>
          <a:ext cx="5880295" cy="722057"/>
        </a:xfrm>
        <a:prstGeom prst="rect">
          <a:avLst/>
        </a:prstGeom>
        <a:solidFill>
          <a:schemeClr val="accent5">
            <a:tint val="40000"/>
            <a:alpha val="90000"/>
            <a:hueOff val="-1231959"/>
            <a:satOff val="-2136"/>
            <a:lumOff val="-2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i="1" kern="1200" dirty="0" smtClean="0">
              <a:latin typeface="Times New Roman" pitchFamily="18" charset="0"/>
              <a:cs typeface="Times New Roman" pitchFamily="18" charset="0"/>
            </a:rPr>
            <a:t>Коллективное творческое дело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i="1" kern="1200" dirty="0" smtClean="0">
              <a:latin typeface="Times New Roman" pitchFamily="18" charset="0"/>
              <a:cs typeface="Times New Roman" pitchFamily="18" charset="0"/>
            </a:rPr>
            <a:t> «До свидания, </a:t>
          </a:r>
          <a:r>
            <a:rPr lang="ru-RU" sz="2300" i="1" kern="1200" dirty="0" err="1" smtClean="0">
              <a:latin typeface="Times New Roman" pitchFamily="18" charset="0"/>
              <a:cs typeface="Times New Roman" pitchFamily="18" charset="0"/>
            </a:rPr>
            <a:t>ФинГрам</a:t>
          </a:r>
          <a:r>
            <a:rPr lang="ru-RU" sz="2300" i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3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295" y="4113713"/>
        <a:ext cx="5880295" cy="722057"/>
      </dsp:txXfrm>
    </dsp:sp>
    <dsp:sp modelId="{2F722C50-9900-4C75-A7E5-7EF64AB2C24A}">
      <dsp:nvSpPr>
        <dsp:cNvPr id="0" name=""/>
        <dsp:cNvSpPr/>
      </dsp:nvSpPr>
      <dsp:spPr>
        <a:xfrm rot="10800000">
          <a:off x="0" y="1383970"/>
          <a:ext cx="11760591" cy="2118729"/>
        </a:xfrm>
        <a:prstGeom prst="upArrowCallou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Основной  этап ( 4-5 дней)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83970"/>
        <a:ext cx="11760591" cy="743674"/>
      </dsp:txXfrm>
    </dsp:sp>
    <dsp:sp modelId="{CA8C81D5-7598-437A-9D6E-D995D1306B54}">
      <dsp:nvSpPr>
        <dsp:cNvPr id="0" name=""/>
        <dsp:cNvSpPr/>
      </dsp:nvSpPr>
      <dsp:spPr>
        <a:xfrm>
          <a:off x="0" y="1994256"/>
          <a:ext cx="1950611" cy="76492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Установочный доклад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94256"/>
        <a:ext cx="1950611" cy="764923"/>
      </dsp:txXfrm>
    </dsp:sp>
    <dsp:sp modelId="{B3A0A7C8-39A2-44AC-B233-23C5915FC3A7}">
      <dsp:nvSpPr>
        <dsp:cNvPr id="0" name=""/>
        <dsp:cNvSpPr/>
      </dsp:nvSpPr>
      <dsp:spPr>
        <a:xfrm flipH="1">
          <a:off x="8743293" y="1940571"/>
          <a:ext cx="2022821" cy="78691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Аналитическая сессия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 flipH="1">
        <a:off x="8743293" y="1940571"/>
        <a:ext cx="2022821" cy="786911"/>
      </dsp:txXfrm>
    </dsp:sp>
    <dsp:sp modelId="{C685A893-6DE8-4DEE-8CBF-C636F8070B78}">
      <dsp:nvSpPr>
        <dsp:cNvPr id="0" name=""/>
        <dsp:cNvSpPr/>
      </dsp:nvSpPr>
      <dsp:spPr>
        <a:xfrm>
          <a:off x="3123848" y="1948433"/>
          <a:ext cx="2937560" cy="832256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Финансовая имитационно-ролевая игра</a:t>
          </a:r>
          <a:endParaRPr lang="ru-RU" sz="2000" kern="1200" dirty="0"/>
        </a:p>
      </dsp:txBody>
      <dsp:txXfrm>
        <a:off x="3123848" y="1948433"/>
        <a:ext cx="2937560" cy="832256"/>
      </dsp:txXfrm>
    </dsp:sp>
    <dsp:sp modelId="{AF753D16-952C-4284-B258-19DAFBD175A8}">
      <dsp:nvSpPr>
        <dsp:cNvPr id="0" name=""/>
        <dsp:cNvSpPr/>
      </dsp:nvSpPr>
      <dsp:spPr>
        <a:xfrm rot="10800000">
          <a:off x="0" y="1911"/>
          <a:ext cx="11760591" cy="1439139"/>
        </a:xfrm>
        <a:prstGeom prst="upArrowCallou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Подготовительный  этап  (1 день) </a:t>
          </a:r>
          <a:endParaRPr lang="ru-RU" sz="2400" kern="1200" dirty="0"/>
        </a:p>
      </dsp:txBody>
      <dsp:txXfrm>
        <a:off x="0" y="1911"/>
        <a:ext cx="11760591" cy="505137"/>
      </dsp:txXfrm>
    </dsp:sp>
    <dsp:sp modelId="{6252E735-EBB3-412D-BE75-5C7EB9186755}">
      <dsp:nvSpPr>
        <dsp:cNvPr id="0" name=""/>
        <dsp:cNvSpPr/>
      </dsp:nvSpPr>
      <dsp:spPr>
        <a:xfrm>
          <a:off x="3466" y="362831"/>
          <a:ext cx="3645282" cy="718738"/>
        </a:xfrm>
        <a:prstGeom prst="rect">
          <a:avLst/>
        </a:prstGeom>
        <a:solidFill>
          <a:schemeClr val="accent5">
            <a:tint val="40000"/>
            <a:alpha val="90000"/>
            <a:hueOff val="-6159795"/>
            <a:satOff val="-10680"/>
            <a:lumOff val="-10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Обучение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игротехников</a:t>
          </a:r>
          <a:endParaRPr lang="ru-RU" sz="2000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(учащиеся 11 классов)</a:t>
          </a:r>
          <a:endParaRPr lang="ru-RU" sz="2000" kern="1200" dirty="0"/>
        </a:p>
      </dsp:txBody>
      <dsp:txXfrm>
        <a:off x="3466" y="362831"/>
        <a:ext cx="3645282" cy="718738"/>
      </dsp:txXfrm>
    </dsp:sp>
    <dsp:sp modelId="{5A060058-D079-4530-8AA4-E0CB5779B21F}">
      <dsp:nvSpPr>
        <dsp:cNvPr id="0" name=""/>
        <dsp:cNvSpPr/>
      </dsp:nvSpPr>
      <dsp:spPr>
        <a:xfrm>
          <a:off x="3648748" y="507049"/>
          <a:ext cx="8108376" cy="430302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                                                     Изготовление 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раздаточного материала </a:t>
          </a:r>
          <a:endParaRPr lang="ru-RU" sz="2000" kern="1200" dirty="0"/>
        </a:p>
      </dsp:txBody>
      <dsp:txXfrm>
        <a:off x="3648748" y="507049"/>
        <a:ext cx="8108376" cy="430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BDF42C-B47D-4F1F-B0B8-E8DEB98387EF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410C6B-8EB3-47BD-9A4A-0790483F8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8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43C7-C151-408F-B330-286C5E55099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9DBD-D3C8-4381-9B8E-B288DD38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C38A-F5A3-4992-9C94-3DE854E237E2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5C82-3572-4D73-937E-F4274E9F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0C3E-58B6-4EFA-8E26-6A28E8F6EE71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3BB-8AA8-43A4-BEEF-0E5A24884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DF6E-26F3-44CE-AB70-584874AB6776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EC7D-7543-4714-B07C-3B8EDD9B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0C1D-F1F4-4711-8229-EE05819FE073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88C7-32AA-4C73-BA00-F86AEA1F9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B67C-4FD7-44A0-8529-780B0DFF663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BA62-45AC-4F3C-9E01-32C1CF5F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D988-46F9-458C-AD0E-31F2863F9ED1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C8CD-CE73-4D5A-AD91-2BD1BF86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E121-F248-4680-9200-B8E3EA42C7A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7BF2-237B-4DD1-AEBC-054924EC6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9550"/>
            <a:ext cx="118935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7F95-DC4B-49AF-B3A0-6C3A813D3CE1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C69B-86C3-42AA-B78F-B8097513F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FF11-CF10-4A07-824F-EAF5ED15D7F2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1782-3FBE-4155-BAF5-298BBEBF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736A-EEF0-4946-BAAF-7BA3A136F4C4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1E70-F160-443F-90C7-68BFC73A6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9F02F-CE6A-4265-97AB-AA688492083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8AE62-041C-4A25-B7DA-3F8726D32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515729" y="5584873"/>
            <a:ext cx="3798277" cy="590501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16 - 21 августа 2017 год</a:t>
            </a: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5108575"/>
            <a:ext cx="41576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5"/>
          <p:cNvSpPr/>
          <p:nvPr/>
        </p:nvSpPr>
        <p:spPr>
          <a:xfrm>
            <a:off x="253218" y="346075"/>
            <a:ext cx="11697044" cy="4645025"/>
          </a:xfrm>
          <a:prstGeom prst="foldedCorner">
            <a:avLst/>
          </a:prstGeom>
          <a:solidFill>
            <a:srgbClr val="22B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КЕЙС-ИГРА   «ЖИЗНЬ ПОСЛЕ  ЕГЭ…»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проекта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«Формирование финансовой грамотности у обучающихся через организацию проектной деятельности и других интерактивных форм обучения в системе общего и дополнительного образования»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Разработчики: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Зубкова Елена Георгиевна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географии, педагог-организатор  МБОУ Лицей № 6  г. Невинномысск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Резанова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Оксана Георгиевна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 и экономики  МБОУ  СОШ № 3   г. Невинномысск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/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                                                                  </a:t>
            </a: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BF8A9B-396B-4642-90F4-1506A3D2D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80" y="4304714"/>
            <a:ext cx="3746809" cy="277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4" name="Group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434622947"/>
              </p:ext>
            </p:extLst>
          </p:nvPr>
        </p:nvGraphicFramePr>
        <p:xfrm>
          <a:off x="817563" y="1347788"/>
          <a:ext cx="10582275" cy="3970338"/>
        </p:xfrm>
        <a:graphic>
          <a:graphicData uri="http://schemas.openxmlformats.org/drawingml/2006/table">
            <a:tbl>
              <a:tblPr/>
              <a:tblGrid>
                <a:gridCol w="10582275"/>
              </a:tblGrid>
              <a:tr h="397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46760" y="1341119"/>
            <a:ext cx="10866120" cy="34278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Деньги!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Хрустящие  и  звенящие.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Заработать, вложить, приумножить.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Деньги любят счет.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2B08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Финансово грамотные учителя Невинномысска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2B08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http://trucksystems.ru/images/site/2014/daf7a58b16d91111111.png">
            <a:extLst>
              <a:ext uri="{FF2B5EF4-FFF2-40B4-BE49-F238E27FC236}">
                <a16:creationId xmlns:a16="http://schemas.microsoft.com/office/drawing/2014/main" xmlns="" id="{D3F25837-670E-48B6-A74D-A70B6949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3880"/>
            <a:ext cx="3402904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softworld.pk/wp-content/uploads/2017/04/accountsfinance.png">
            <a:extLst>
              <a:ext uri="{FF2B5EF4-FFF2-40B4-BE49-F238E27FC236}">
                <a16:creationId xmlns:a16="http://schemas.microsoft.com/office/drawing/2014/main" xmlns="" id="{F551205B-A4D5-4276-B2C3-C28B1E53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6116" y="4373881"/>
            <a:ext cx="3815884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2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3962195" y="1993940"/>
            <a:ext cx="2504660" cy="710066"/>
          </a:xfrm>
          <a:prstGeom prst="rect">
            <a:avLst/>
          </a:prstGeom>
          <a:solidFill>
            <a:srgbClr val="0E463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EB8F14-EF74-4186-85F1-54E99FD5AFB3}"/>
              </a:ext>
            </a:extLst>
          </p:cNvPr>
          <p:cNvSpPr/>
          <p:nvPr/>
        </p:nvSpPr>
        <p:spPr>
          <a:xfrm>
            <a:off x="3896752" y="4501661"/>
            <a:ext cx="2527901" cy="786205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189511" y="1955410"/>
            <a:ext cx="4749271" cy="942535"/>
          </a:xfrm>
          <a:prstGeom prst="rect">
            <a:avLst/>
          </a:prstGeom>
          <a:solidFill>
            <a:srgbClr val="0E463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7153825" y="3115641"/>
            <a:ext cx="4784038" cy="100662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073" y="2913350"/>
            <a:ext cx="710686" cy="7106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5926" y="1336431"/>
            <a:ext cx="1069144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МБОУ Лицея № 6 и МБОУ СОШ №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8591" y="2152356"/>
            <a:ext cx="476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Социализация личности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7151480" y="4379389"/>
            <a:ext cx="4784038" cy="100662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7092864" y="5586866"/>
            <a:ext cx="4784038" cy="100662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1207" y="4193510"/>
            <a:ext cx="710686" cy="710686"/>
          </a:xfrm>
          <a:prstGeom prst="rect">
            <a:avLst/>
          </a:prstGeom>
        </p:spPr>
      </p:pic>
      <p:pic>
        <p:nvPicPr>
          <p:cNvPr id="16" name="Рисунок 15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6660" y="5372852"/>
            <a:ext cx="710686" cy="710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3674" y="3137095"/>
            <a:ext cx="4501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основных компетенций обучающихся, отвечающих индивидуальным особенностям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4351" y="451572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высокой коммуникативной культуры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2485" y="5613009"/>
            <a:ext cx="427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качеств личности для профессионального самоопределения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6457071" y="3094892"/>
            <a:ext cx="661181" cy="3559125"/>
          </a:xfrm>
          <a:prstGeom prst="leftBrac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485206" y="2138290"/>
            <a:ext cx="745588" cy="484632"/>
          </a:xfrm>
          <a:prstGeom prst="rightArrow">
            <a:avLst/>
          </a:prstGeom>
          <a:solidFill>
            <a:srgbClr val="0E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финграмота\Ш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" y="4373880"/>
            <a:ext cx="3672840" cy="222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C:\Users\1\Desktop\СОДРУЖЕСТВО\image.jpg"/>
          <p:cNvPicPr>
            <a:picLocks noChangeAspect="1" noChangeArrowheads="1"/>
          </p:cNvPicPr>
          <p:nvPr/>
        </p:nvPicPr>
        <p:blipFill>
          <a:blip r:embed="rId6" cstate="print"/>
          <a:srcRect l="5292" r="11039" b="16331"/>
          <a:stretch>
            <a:fillRect/>
          </a:stretch>
        </p:blipFill>
        <p:spPr bwMode="auto">
          <a:xfrm>
            <a:off x="145628" y="1798320"/>
            <a:ext cx="3832012" cy="234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8811" y="2011680"/>
          <a:ext cx="11844997" cy="46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588" y="1308295"/>
            <a:ext cx="1074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кейс-игры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образовательной среде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515611" y="2022076"/>
            <a:ext cx="2504660" cy="710066"/>
          </a:xfrm>
          <a:prstGeom prst="rect">
            <a:avLst/>
          </a:prstGeom>
          <a:solidFill>
            <a:srgbClr val="0E463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EB8F14-EF74-4186-85F1-54E99FD5AFB3}"/>
              </a:ext>
            </a:extLst>
          </p:cNvPr>
          <p:cNvSpPr/>
          <p:nvPr/>
        </p:nvSpPr>
        <p:spPr>
          <a:xfrm>
            <a:off x="562709" y="5120640"/>
            <a:ext cx="2527901" cy="59436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4038600" y="1955410"/>
            <a:ext cx="7900183" cy="2113670"/>
          </a:xfrm>
          <a:prstGeom prst="rect">
            <a:avLst/>
          </a:prstGeom>
          <a:solidFill>
            <a:srgbClr val="0E463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игроками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инструментов для  увеличения личного капитала,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самообразования и повышения квалификации,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улучшение качества жизни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3967089" y="4145280"/>
            <a:ext cx="7970774" cy="899159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игроков ориентироваться в современных финансовых  отношениях.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326" y="3952015"/>
            <a:ext cx="710686" cy="7106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5926" y="1336431"/>
            <a:ext cx="1069144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кейс-игры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«Жизнь после ЕГЭ…»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4023360" y="5181600"/>
            <a:ext cx="7927398" cy="79248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Освоить модель грамотного финансового поведения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4009292" y="6126480"/>
            <a:ext cx="7867610" cy="472440"/>
          </a:xfrm>
          <a:prstGeom prst="rect">
            <a:avLst/>
          </a:prstGeom>
          <a:solidFill>
            <a:srgbClr val="739EC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Профориентация участников кейс- игры.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0736" y="5037573"/>
            <a:ext cx="710686" cy="710686"/>
          </a:xfrm>
          <a:prstGeom prst="rect">
            <a:avLst/>
          </a:prstGeom>
        </p:spPr>
      </p:pic>
      <p:pic>
        <p:nvPicPr>
          <p:cNvPr id="16" name="Рисунок 15" descr="Скрепка">
            <a:extLst>
              <a:ext uri="{FF2B5EF4-FFF2-40B4-BE49-F238E27FC236}">
                <a16:creationId xmlns=""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943" y="5790193"/>
            <a:ext cx="710686" cy="710686"/>
          </a:xfrm>
          <a:prstGeom prst="rect">
            <a:avLst/>
          </a:prstGeom>
        </p:spPr>
      </p:pic>
      <p:sp>
        <p:nvSpPr>
          <p:cNvPr id="20" name="Левая фигурная скобка 19"/>
          <p:cNvSpPr/>
          <p:nvPr/>
        </p:nvSpPr>
        <p:spPr>
          <a:xfrm>
            <a:off x="3038621" y="4312920"/>
            <a:ext cx="661181" cy="2355164"/>
          </a:xfrm>
          <a:prstGeom prst="leftBrac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s://wpuroki.ru/wp-content/uploads/2017/05/Prodvizhenie-sajta-samostojatelno-prosto-o-slozhnom.png">
            <a:extLst>
              <a:ext uri="{FF2B5EF4-FFF2-40B4-BE49-F238E27FC236}">
                <a16:creationId xmlns:a16="http://schemas.microsoft.com/office/drawing/2014/main" xmlns="" id="{5E00F724-253E-4BFC-A4EF-615CB29A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64" y="2556498"/>
            <a:ext cx="2042263" cy="20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с вырезом 22"/>
          <p:cNvSpPr/>
          <p:nvPr/>
        </p:nvSpPr>
        <p:spPr>
          <a:xfrm>
            <a:off x="3151162" y="2124221"/>
            <a:ext cx="750278" cy="4846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E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4" name="Group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35590181"/>
              </p:ext>
            </p:extLst>
          </p:nvPr>
        </p:nvGraphicFramePr>
        <p:xfrm>
          <a:off x="283780" y="1347788"/>
          <a:ext cx="11698014" cy="6393180"/>
        </p:xfrm>
        <a:graphic>
          <a:graphicData uri="http://schemas.openxmlformats.org/drawingml/2006/table">
            <a:tbl>
              <a:tblPr/>
              <a:tblGrid>
                <a:gridCol w="11698014"/>
              </a:tblGrid>
              <a:tr h="5510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ИДЕЯ КЕЙС-ИГРЫ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Идея игры: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объединяет всех участников, в городе действуют  игровые товарно-денежные отношения,  игровые безналичные  деньги, работают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предприниматели,  банк, супермаркет,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школы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бизнеса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</a:t>
                      </a:r>
                      <a:r>
                        <a:rPr lang="ru-RU" sz="2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 игры</a:t>
                      </a:r>
                      <a:r>
                        <a:rPr lang="ru-RU" sz="2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находятся в одинаковых стартовых условиях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Субъекты игры: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«выпускники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», «предприниматели» 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 увеличить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свой личный капитал,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перейти на более высокий уровень квалификации, повысить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 доходы и выиграть в рейтинге. Выпускники должны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стремиться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повысить свою квалификацию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найти наиболее высокооплачиваемую работу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 Предприниматели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 нанять большее количество высококвалифицированных специалистов, получить максимальный доход.  Не нарушать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 кейса.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Локации игры: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«банк», «ВУЗЫ,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ППО, центры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повышения квалификации»,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«супермаркет», «центр досуга и развлечений»,  «центр занятости населения», «счетная палата».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Bef>
                          <a:spcPts val="600"/>
                        </a:spcBef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8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791" y="1237958"/>
            <a:ext cx="1074771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и организация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кейс-игры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«Жизнь после ЕГЭ…»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40323" y="1625991"/>
          <a:ext cx="11760591" cy="495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84401" y="3886200"/>
            <a:ext cx="1371599" cy="85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сессия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7600" y="3886200"/>
            <a:ext cx="2781299" cy="85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Экспертно-консультативная сессия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3100" y="3848100"/>
            <a:ext cx="11430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4280" y="2164080"/>
            <a:ext cx="3733800" cy="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Входное  тестирование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3"/>
          <a:ext cx="12192000" cy="6675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039"/>
                <a:gridCol w="625637"/>
                <a:gridCol w="8606324"/>
              </a:tblGrid>
              <a:tr h="4393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Ежедневный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алгоритм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кейс-игры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Установочный доклад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Общее заседание.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Доведение до участников кейса и информации по финансовой грамотности по теме дня 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80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Проектная сессия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Работа в командах.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первого варианта решения кейса, групповых целей на игровой день, стратегии и способов их достижения (проекта домохозяйства по повышению благосостояния семьи)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85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ФИРИ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Первый цикл игры.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в игровой имитации первого варианта проекта домохозяйства по повышению благосостояния семьи 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106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Экспертно-консультативная сессия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Работа команд.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Анализ итогов первого цикла игры и первого варианта проекта домохозяйства по повышению благосостояния семьи, разработка второго варианта проекта, получение консультации у экспертов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106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Аналитическая сессия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Работа в командах.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Анализ процесса и результатов реализации первого и второго варианта проекта домохозяйства по повышению благосостояния семьи, подготовка выступления и вопросов на круглый стол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106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Общее заседание.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Выступление команд на кругом столе о сценариях и способах повышения благосостояния домохозяйств, общее обсуждение, выбор наиболее эффективных стратегий и оптимальных способов достижения благосостояния семьи 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  <a:tr h="85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Групповая рефлексия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Работа в группах (объединение нескольких команд).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игрового дня, анализ личных и командных достижений и неудач, формулирование игровых целей на следующий день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067" marR="54067" marT="0" marB="0"/>
                </a:tc>
              </a:tr>
            </a:tbl>
          </a:graphicData>
        </a:graphic>
      </p:graphicFrame>
      <p:pic>
        <p:nvPicPr>
          <p:cNvPr id="6" name="Picture 6" descr="ag00317_">
            <a:extLst>
              <a:ext uri="{FF2B5EF4-FFF2-40B4-BE49-F238E27FC236}">
                <a16:creationId xmlns:a16="http://schemas.microsoft.com/office/drawing/2014/main" xmlns="" id="{93E727D8-EEC8-4E98-83E2-D7FAFA7C1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6649" y="-211385"/>
            <a:ext cx="1185351" cy="15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4" name="Group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126926656"/>
              </p:ext>
            </p:extLst>
          </p:nvPr>
        </p:nvGraphicFramePr>
        <p:xfrm>
          <a:off x="182880" y="1347788"/>
          <a:ext cx="12009119" cy="5790565"/>
        </p:xfrm>
        <a:graphic>
          <a:graphicData uri="http://schemas.openxmlformats.org/drawingml/2006/table">
            <a:tbl>
              <a:tblPr/>
              <a:tblGrid>
                <a:gridCol w="12009119"/>
              </a:tblGrid>
              <a:tr h="5510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Материально-техническое обеспечение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Компьютер, принтер, </a:t>
                      </a:r>
                      <a:r>
                        <a:rPr lang="ru-RU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флипчарт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Канцелярские принадлежности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столов, 80 стульев, оформление места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проведения  игры.</a:t>
                      </a:r>
                    </a:p>
                    <a:p>
                      <a:pPr algn="ctr"/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ресурсы</a:t>
                      </a:r>
                      <a:endParaRPr lang="ru-RU" sz="23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1.«Азбука финансовой грамотности».Методическое пособие для педагогов организаций дополнительного образования и детских выездных оздоровительно-просветительских лагерей/</a:t>
                      </a:r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А.Ю Губанов, Т.М. Губанова, В.Р. </a:t>
                      </a:r>
                      <a:r>
                        <a:rPr lang="ru-RU" sz="23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Лозинг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Д.В. </a:t>
                      </a:r>
                      <a:r>
                        <a:rPr lang="ru-RU" sz="23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Лозинг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А.В.Нечипоренко -  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Электронное издание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М.: 2017 г.</a:t>
                      </a:r>
                      <a:endParaRPr lang="ru-RU" sz="2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Справочник школьника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.«Азбука финансовой грамотности». (Информационно- просветительское</a:t>
                      </a:r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пособие для участников кейс- игры в детских 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выездных оздоровительно-просветительских лагерях)/ А.Ю Губанов, Т.М. Губанова, В.Р. </a:t>
                      </a:r>
                      <a:r>
                        <a:rPr lang="ru-RU" sz="23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Лозинг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Д.В. </a:t>
                      </a:r>
                      <a:r>
                        <a:rPr lang="ru-RU" sz="23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Лозинг</a:t>
                      </a:r>
                      <a:r>
                        <a:rPr lang="ru-RU" sz="2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А.В.Нечипоренко 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23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М.: 2017 г.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descr="https://lh4.ggpht.com/9qGc5-maR10Fh1IpRlCuGSmge9Zzm8VQdPMNqjJkhZjtCvAQYX55MRoo4AYnYUdZhj7i">
            <a:extLst>
              <a:ext uri="{FF2B5EF4-FFF2-40B4-BE49-F238E27FC236}">
                <a16:creationId xmlns:a16="http://schemas.microsoft.com/office/drawing/2014/main" xmlns="" id="{40E99A9B-4604-4DF9-B72D-D05C3EC3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128" y="1421233"/>
            <a:ext cx="1762881" cy="17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px-Die_Gartenlaube_(1882)_b_2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85" y="1524000"/>
            <a:ext cx="3973798" cy="510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892040" y="1386840"/>
            <a:ext cx="7299961" cy="345948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228600" marR="0" lvl="0" indent="-22860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9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Нажить  много денег – храбрость, </a:t>
            </a:r>
          </a:p>
          <a:p>
            <a:pPr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сохранить  их мудрость, </a:t>
            </a:r>
          </a:p>
          <a:p>
            <a:pPr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умело расходовать  - искусство».</a:t>
            </a: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Ауэрбах  Бертольд, немецкий писатель</a:t>
            </a: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BF8A9B-396B-4642-90F4-1506A3D2D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268" y="3526497"/>
            <a:ext cx="4990479" cy="369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755</Words>
  <Application>Microsoft Office PowerPoint</Application>
  <PresentationFormat>Произвольный</PresentationFormat>
  <Paragraphs>154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школа</cp:lastModifiedBy>
  <cp:revision>146</cp:revision>
  <dcterms:created xsi:type="dcterms:W3CDTF">2015-09-21T14:32:12Z</dcterms:created>
  <dcterms:modified xsi:type="dcterms:W3CDTF">2017-08-21T08:36:38Z</dcterms:modified>
</cp:coreProperties>
</file>