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301" r:id="rId5"/>
    <p:sldId id="316" r:id="rId6"/>
    <p:sldId id="302" r:id="rId7"/>
    <p:sldId id="303" r:id="rId8"/>
    <p:sldId id="322" r:id="rId9"/>
    <p:sldId id="319" r:id="rId10"/>
    <p:sldId id="320" r:id="rId11"/>
    <p:sldId id="317" r:id="rId12"/>
    <p:sldId id="261" r:id="rId13"/>
    <p:sldId id="304" r:id="rId14"/>
    <p:sldId id="305" r:id="rId15"/>
    <p:sldId id="318" r:id="rId16"/>
    <p:sldId id="306" r:id="rId17"/>
    <p:sldId id="321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270" r:id="rId27"/>
    <p:sldId id="272" r:id="rId28"/>
    <p:sldId id="271" r:id="rId29"/>
    <p:sldId id="273" r:id="rId30"/>
    <p:sldId id="299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38" autoAdjust="0"/>
    <p:restoredTop sz="94660"/>
  </p:normalViewPr>
  <p:slideViewPr>
    <p:cSldViewPr>
      <p:cViewPr varScale="1">
        <p:scale>
          <a:sx n="100" d="100"/>
          <a:sy n="100" d="100"/>
        </p:scale>
        <p:origin x="-2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Documents and Settings\Admin\Рабочий стол\невинка\stella_pri_vezde_v_nevinnomyssk_so_storony_rostova_115022055737126d.jpg"/>
          <p:cNvPicPr>
            <a:picLocks noChangeAspect="1" noChangeArrowheads="1"/>
          </p:cNvPicPr>
          <p:nvPr/>
        </p:nvPicPr>
        <p:blipFill>
          <a:blip r:embed="rId2" cstate="print"/>
          <a:srcRect l="24" r="24"/>
          <a:stretch>
            <a:fillRect/>
          </a:stretch>
        </p:blipFill>
        <p:spPr bwMode="auto">
          <a:xfrm>
            <a:off x="685800" y="304800"/>
            <a:ext cx="8026400" cy="60198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7400" y="304800"/>
            <a:ext cx="589073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1825-2014  </a:t>
            </a:r>
            <a:endParaRPr lang="ru-RU" sz="9600" b="1" cap="none" spc="0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1895 год </a:t>
            </a:r>
            <a:r>
              <a:rPr lang="ru-RU" b="1" dirty="0" smtClean="0"/>
              <a:t>– завершено строительство шерстомойной фабрики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Admin\Рабочий стол\невинка\dom_kultury_sherstyanik_ulica_mayakovskogo__24_byvshiy_dom_lapina_hozyaina_sherstomoynoy_fabriki_115136217822656d.jpg"/>
          <p:cNvPicPr>
            <a:picLocks noChangeAspect="1" noChangeArrowheads="1"/>
          </p:cNvPicPr>
          <p:nvPr/>
        </p:nvPicPr>
        <p:blipFill>
          <a:blip r:embed="rId2" cstate="print"/>
          <a:srcRect l="49" r="49"/>
          <a:stretch>
            <a:fillRect/>
          </a:stretch>
        </p:blipFill>
        <p:spPr bwMode="auto">
          <a:xfrm>
            <a:off x="609600" y="1828800"/>
            <a:ext cx="6096000" cy="4572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14800" y="6019800"/>
            <a:ext cx="4724400" cy="609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Дом купца Лапина – хозяина шерстомойной фабрики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Мои рисунки\невинка\13742_11_02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533399" y="685800"/>
            <a:ext cx="8124217" cy="5454831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1939 год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Станица Невинномысская становится городом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/>
            </a:r>
            <a:b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Невинномысска</a:t>
            </a:r>
            <a:b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305800" cy="5821363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Admin\Рабочий стол\невинка\her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304800"/>
            <a:ext cx="54102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 </a:t>
            </a:r>
            <a:r>
              <a:rPr lang="ru-RU" b="1" dirty="0" smtClean="0">
                <a:solidFill>
                  <a:srgbClr val="C00000"/>
                </a:solidFill>
              </a:rPr>
              <a:t>августа 1942 года 20 января 1943 года </a:t>
            </a:r>
            <a:r>
              <a:rPr lang="ru-RU" b="1" dirty="0" smtClean="0"/>
              <a:t>город находился под оккупацией немецких войск</a:t>
            </a:r>
            <a:endParaRPr lang="ru-RU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Documents and Settings\Admin\Рабочий стол\невинка\67be09d2d6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0"/>
            <a:ext cx="3209925" cy="42862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44" name="Picture 4" descr="C:\Documents and Settings\Admin\Рабочий стол\невинка\0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6355" y="2667000"/>
            <a:ext cx="2277645" cy="35814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5" name="Picture 5" descr="C:\Documents and Settings\Admin\Рабочий стол\невинка\024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352800"/>
            <a:ext cx="3911600" cy="29337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Дворец культуры химиков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Documents and Settings\Admin\Рабочий стол\невинка\0228_b.jpg"/>
          <p:cNvPicPr>
            <a:picLocks noChangeAspect="1" noChangeArrowheads="1"/>
          </p:cNvPicPr>
          <p:nvPr/>
        </p:nvPicPr>
        <p:blipFill>
          <a:blip r:embed="rId2" cstate="print"/>
          <a:srcRect r="2000" b="8841"/>
          <a:stretch>
            <a:fillRect/>
          </a:stretch>
        </p:blipFill>
        <p:spPr bwMode="auto">
          <a:xfrm>
            <a:off x="118241" y="1163216"/>
            <a:ext cx="8720959" cy="516138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Рисунок 8"/>
          <p:cNvSpPr>
            <a:spLocks noGrp="1"/>
          </p:cNvSpPr>
          <p:nvPr>
            <p:ph type="pic" idx="1"/>
          </p:nvPr>
        </p:nvSpPr>
        <p:spPr/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C:\Documents and Settings\Admin\Рабочий стол\невинка\m07424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7010400" cy="5783580"/>
          </a:xfrm>
          <a:prstGeom prst="rect">
            <a:avLst/>
          </a:prstGeom>
          <a:noFill/>
        </p:spPr>
      </p:pic>
      <p:sp>
        <p:nvSpPr>
          <p:cNvPr id="16" name="Полилиния 15"/>
          <p:cNvSpPr/>
          <p:nvPr/>
        </p:nvSpPr>
        <p:spPr>
          <a:xfrm>
            <a:off x="3043382" y="2803236"/>
            <a:ext cx="2978727" cy="935183"/>
          </a:xfrm>
          <a:custGeom>
            <a:avLst/>
            <a:gdLst>
              <a:gd name="connsiteX0" fmla="*/ 586509 w 2978727"/>
              <a:gd name="connsiteY0" fmla="*/ 92364 h 935183"/>
              <a:gd name="connsiteX1" fmla="*/ 2249054 w 2978727"/>
              <a:gd name="connsiteY1" fmla="*/ 78509 h 935183"/>
              <a:gd name="connsiteX2" fmla="*/ 2955636 w 2978727"/>
              <a:gd name="connsiteY2" fmla="*/ 563419 h 935183"/>
              <a:gd name="connsiteX3" fmla="*/ 2110509 w 2978727"/>
              <a:gd name="connsiteY3" fmla="*/ 882073 h 935183"/>
              <a:gd name="connsiteX4" fmla="*/ 877454 w 2978727"/>
              <a:gd name="connsiteY4" fmla="*/ 868219 h 935183"/>
              <a:gd name="connsiteX5" fmla="*/ 32327 w 2978727"/>
              <a:gd name="connsiteY5" fmla="*/ 480291 h 935183"/>
              <a:gd name="connsiteX6" fmla="*/ 683491 w 2978727"/>
              <a:gd name="connsiteY6" fmla="*/ 92364 h 935183"/>
              <a:gd name="connsiteX7" fmla="*/ 725054 w 2978727"/>
              <a:gd name="connsiteY7" fmla="*/ 92364 h 935183"/>
              <a:gd name="connsiteX8" fmla="*/ 669636 w 2978727"/>
              <a:gd name="connsiteY8" fmla="*/ 92364 h 935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727" h="935183">
                <a:moveTo>
                  <a:pt x="586509" y="92364"/>
                </a:moveTo>
                <a:cubicBezTo>
                  <a:pt x="1220354" y="46182"/>
                  <a:pt x="1854199" y="0"/>
                  <a:pt x="2249054" y="78509"/>
                </a:cubicBezTo>
                <a:cubicBezTo>
                  <a:pt x="2643909" y="157018"/>
                  <a:pt x="2978727" y="429492"/>
                  <a:pt x="2955636" y="563419"/>
                </a:cubicBezTo>
                <a:cubicBezTo>
                  <a:pt x="2932545" y="697346"/>
                  <a:pt x="2456873" y="831273"/>
                  <a:pt x="2110509" y="882073"/>
                </a:cubicBezTo>
                <a:cubicBezTo>
                  <a:pt x="1764145" y="932873"/>
                  <a:pt x="1223818" y="935183"/>
                  <a:pt x="877454" y="868219"/>
                </a:cubicBezTo>
                <a:cubicBezTo>
                  <a:pt x="531090" y="801255"/>
                  <a:pt x="64654" y="609600"/>
                  <a:pt x="32327" y="480291"/>
                </a:cubicBezTo>
                <a:cubicBezTo>
                  <a:pt x="0" y="350982"/>
                  <a:pt x="568037" y="157018"/>
                  <a:pt x="683491" y="92364"/>
                </a:cubicBezTo>
                <a:cubicBezTo>
                  <a:pt x="798945" y="27710"/>
                  <a:pt x="725054" y="92364"/>
                  <a:pt x="725054" y="92364"/>
                </a:cubicBezTo>
                <a:lnTo>
                  <a:pt x="669636" y="92364"/>
                </a:lnTo>
              </a:path>
            </a:pathLst>
          </a:cu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Февраль, 1944 год </a:t>
            </a:r>
            <a:r>
              <a:rPr lang="ru-RU" b="1" dirty="0" smtClean="0"/>
              <a:t>– возобновление строительства канала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effectLst>
            <a:softEdge rad="63500"/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12290" name="Picture 2" descr="C:\Documents and Settings\Admin\Рабочий стол\невинка\0122_b.jpg"/>
          <p:cNvPicPr>
            <a:picLocks noChangeAspect="1" noChangeArrowheads="1"/>
          </p:cNvPicPr>
          <p:nvPr/>
        </p:nvPicPr>
        <p:blipFill>
          <a:blip r:embed="rId2" cstate="print"/>
          <a:srcRect r="971" b="22204"/>
          <a:stretch>
            <a:fillRect/>
          </a:stretch>
        </p:blipFill>
        <p:spPr bwMode="auto">
          <a:xfrm>
            <a:off x="457200" y="1600200"/>
            <a:ext cx="81534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Начало строительства промышленных предприятий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1952, 7 марта </a:t>
            </a:r>
            <a:r>
              <a:rPr lang="ru-RU" b="1" dirty="0" smtClean="0"/>
              <a:t>— партией и правительством принято решение о строительстве в Невинномысске завода по производству азотных удобрений из природного газа.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1954, 15 января </a:t>
            </a:r>
            <a:r>
              <a:rPr lang="ru-RU" b="1" dirty="0" smtClean="0"/>
              <a:t>— по решению Совета Министров СССР в г. Невинномысске создан трест </a:t>
            </a:r>
            <a:r>
              <a:rPr lang="ru-RU" b="1" dirty="0" err="1" smtClean="0"/>
              <a:t>Ставропольхимстрой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1960, март </a:t>
            </a:r>
            <a:r>
              <a:rPr lang="ru-RU" b="1" dirty="0" smtClean="0"/>
              <a:t>— строительство химического предприятия в г. Невинномысске по решению ЦК ВЛКСМ объявлено Всесоюзной ударной комсомольской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17410" name="Picture 2" descr="C:\Documents and Settings\Admin\Рабочий стол\невинка\0_7d08f_c846cf74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676400"/>
            <a:ext cx="4497519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1960 год </a:t>
            </a:r>
            <a:r>
              <a:rPr lang="ru-RU" b="1" dirty="0" smtClean="0"/>
              <a:t>– кинотеатр «МИР» принял своих первых зрителей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Documents and Settings\Admin\Рабочий стол\невинка\0230_b.jpg"/>
          <p:cNvPicPr>
            <a:picLocks noChangeAspect="1" noChangeArrowheads="1"/>
          </p:cNvPicPr>
          <p:nvPr/>
        </p:nvPicPr>
        <p:blipFill>
          <a:blip r:embed="rId2" cstate="print"/>
          <a:srcRect r="2000" b="8841"/>
          <a:stretch>
            <a:fillRect/>
          </a:stretch>
        </p:blipFill>
        <p:spPr bwMode="auto">
          <a:xfrm>
            <a:off x="381000" y="1600200"/>
            <a:ext cx="8458200" cy="449580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C:\Documents and Settings\Admin\Рабочий стол\невинка\Nevinnomyssk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091126" cy="23145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1" name="Picture 2" descr="C:\Documents and Settings\Admin\Рабочий стол\невинка\nevinnomyssk.jpg"/>
          <p:cNvPicPr>
            <a:picLocks noChangeAspect="1" noChangeArrowheads="1"/>
          </p:cNvPicPr>
          <p:nvPr/>
        </p:nvPicPr>
        <p:blipFill>
          <a:blip r:embed="rId3" cstate="print"/>
          <a:srcRect l="39" r="39"/>
          <a:stretch>
            <a:fillRect/>
          </a:stretch>
        </p:blipFill>
        <p:spPr bwMode="auto">
          <a:xfrm>
            <a:off x="5715000" y="4267200"/>
            <a:ext cx="3255433" cy="2441575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188 лет нашему городу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 flipH="1" flipV="1">
            <a:off x="8686797" y="6126163"/>
            <a:ext cx="457202" cy="4603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33600" y="1600200"/>
            <a:ext cx="4691733" cy="41088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7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«МОЙ </a:t>
            </a:r>
          </a:p>
          <a:p>
            <a:pPr algn="ctr"/>
            <a:r>
              <a:rPr lang="ru-RU" sz="87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РОДНОЙ </a:t>
            </a:r>
          </a:p>
          <a:p>
            <a:pPr algn="ctr"/>
            <a:r>
              <a:rPr lang="ru-RU" sz="8700" b="1" cap="all" spc="0" dirty="0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ГОРОД»</a:t>
            </a:r>
            <a:endParaRPr lang="ru-RU" sz="87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C:\Documents and Settings\Admin\Рабочий стол\невинка\na_progulke_osen_1148692123349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352800"/>
            <a:ext cx="2289747" cy="305752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8435" name="Picture 3" descr="C:\Documents and Settings\Admin\Рабочий стол\невинка\4_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219200"/>
            <a:ext cx="2709766" cy="18049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Слияние двух рек: р. Кубань и р. Большой Зеленчук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невинка\0271_b.jpg"/>
          <p:cNvPicPr>
            <a:picLocks noChangeAspect="1" noChangeArrowheads="1"/>
          </p:cNvPicPr>
          <p:nvPr/>
        </p:nvPicPr>
        <p:blipFill>
          <a:blip r:embed="rId2" cstate="print"/>
          <a:srcRect b="11333"/>
          <a:stretch>
            <a:fillRect/>
          </a:stretch>
        </p:blipFill>
        <p:spPr bwMode="auto">
          <a:xfrm>
            <a:off x="609600" y="1371600"/>
            <a:ext cx="7620000" cy="50673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1676400"/>
            <a:ext cx="790633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!!!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14 октября 1825 год </a:t>
            </a:r>
            <a:r>
              <a:rPr lang="ru-RU" b="1" dirty="0" smtClean="0"/>
              <a:t>– основание станицы Невинномысской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Documents and Settings\Admin\Рабочий стол\невинка\0025_b.jpg"/>
          <p:cNvPicPr>
            <a:picLocks noChangeAspect="1" noChangeArrowheads="1"/>
          </p:cNvPicPr>
          <p:nvPr/>
        </p:nvPicPr>
        <p:blipFill>
          <a:blip r:embed="rId2" cstate="print"/>
          <a:srcRect r="2000" b="11612"/>
          <a:stretch>
            <a:fillRect/>
          </a:stretch>
        </p:blipFill>
        <p:spPr bwMode="auto">
          <a:xfrm>
            <a:off x="304800" y="1524000"/>
            <a:ext cx="5059482" cy="29718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6387" name="Picture 3" descr="C:\Documents and Settings\Admin\Рабочий стол\невинка\0027_b.jpg"/>
          <p:cNvPicPr>
            <a:picLocks noChangeAspect="1" noChangeArrowheads="1"/>
          </p:cNvPicPr>
          <p:nvPr/>
        </p:nvPicPr>
        <p:blipFill>
          <a:blip r:embed="rId3" cstate="print"/>
          <a:srcRect l="12000" t="4039" r="5000" b="15530"/>
          <a:stretch>
            <a:fillRect/>
          </a:stretch>
        </p:blipFill>
        <p:spPr bwMode="auto">
          <a:xfrm>
            <a:off x="3581400" y="3104920"/>
            <a:ext cx="5562600" cy="37530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5007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60007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dmin\Рабочий стол\невинка\a89c4b6377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3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1872-1875 гг.</a:t>
            </a:r>
            <a:r>
              <a:rPr lang="ru-RU" b="1" dirty="0" smtClean="0"/>
              <a:t> – строительство железной дороги через станицу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невинка\0007_b.jpg"/>
          <p:cNvPicPr>
            <a:picLocks noChangeAspect="1" noChangeArrowheads="1"/>
          </p:cNvPicPr>
          <p:nvPr/>
        </p:nvPicPr>
        <p:blipFill>
          <a:blip r:embed="rId2" cstate="print"/>
          <a:srcRect r="2000" b="8119"/>
          <a:stretch>
            <a:fillRect/>
          </a:stretch>
        </p:blipFill>
        <p:spPr bwMode="auto">
          <a:xfrm>
            <a:off x="685800" y="1676400"/>
            <a:ext cx="7467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126</Words>
  <Application>Microsoft Office PowerPoint</Application>
  <PresentationFormat>Экран (4:3)</PresentationFormat>
  <Paragraphs>25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Слайд 1</vt:lpstr>
      <vt:lpstr>Слайд 2</vt:lpstr>
      <vt:lpstr>Слияние двух рек: р. Кубань и р. Большой Зеленчук</vt:lpstr>
      <vt:lpstr>Слайд 4</vt:lpstr>
      <vt:lpstr>14 октября 1825 год – основание станицы Невинномысской</vt:lpstr>
      <vt:lpstr>Слайд 6</vt:lpstr>
      <vt:lpstr>Слайд 7</vt:lpstr>
      <vt:lpstr>Слайд 8</vt:lpstr>
      <vt:lpstr>1872-1875 гг. – строительство железной дороги через станицу </vt:lpstr>
      <vt:lpstr>1895 год – завершено строительство шерстомойной фабрики</vt:lpstr>
      <vt:lpstr>1939 год</vt:lpstr>
      <vt:lpstr> Невинномысска </vt:lpstr>
      <vt:lpstr>Слайд 13</vt:lpstr>
      <vt:lpstr>Слайд 14</vt:lpstr>
      <vt:lpstr>С августа 1942 года 20 января 1943 года город находился под оккупацией немецких войск</vt:lpstr>
      <vt:lpstr>Слайд 16</vt:lpstr>
      <vt:lpstr>Дворец культуры химиков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Февраль, 1944 год – возобновление строительства канала </vt:lpstr>
      <vt:lpstr>Начало строительства промышленных предприятий </vt:lpstr>
      <vt:lpstr>1960 год – кинотеатр «МИР» принял своих первых зрителей</vt:lpstr>
      <vt:lpstr>188 лет нашему городу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ТРЕТЬЕИЮНЬСКАЯ МОНАРХИЯ  И  РЕФОРМЫ  П. А. СТОЛЫПИНА</dc:title>
  <cp:lastModifiedBy>Admin</cp:lastModifiedBy>
  <cp:revision>47</cp:revision>
  <dcterms:modified xsi:type="dcterms:W3CDTF">2014-01-13T03:59:19Z</dcterms:modified>
</cp:coreProperties>
</file>