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64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13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685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3218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32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126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911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969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350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296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244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305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58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203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13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028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15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223C16-9FFF-4EF3-9A24-5D93B8D385E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E7EBF5-E926-475C-A479-FBBE991D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96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98546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Образовательный </a:t>
            </a:r>
            <a:r>
              <a:rPr lang="ru-RU" sz="3600" b="1" dirty="0">
                <a:solidFill>
                  <a:srgbClr val="0070C0"/>
                </a:solidFill>
              </a:rPr>
              <a:t>проект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600" b="1" dirty="0">
                <a:solidFill>
                  <a:srgbClr val="0070C0"/>
                </a:solidFill>
              </a:rPr>
              <a:t>Мастерская чтения»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учителя </a:t>
            </a:r>
            <a:r>
              <a:rPr lang="ru-RU" sz="2400" dirty="0"/>
              <a:t>русского языка и литературы</a:t>
            </a:r>
            <a:br>
              <a:rPr lang="ru-RU" sz="2400" dirty="0"/>
            </a:br>
            <a:r>
              <a:rPr lang="ru-RU" sz="2400" dirty="0"/>
              <a:t>МБОУ Лицея №6 г. Невинномысска Ставропольского края</a:t>
            </a:r>
            <a:br>
              <a:rPr lang="ru-RU" sz="2400" dirty="0"/>
            </a:br>
            <a:r>
              <a:rPr lang="ru-RU" sz="2400" dirty="0"/>
              <a:t>Понамаренко Анастасии Александровны</a:t>
            </a:r>
            <a:br>
              <a:rPr lang="ru-RU" sz="2400" dirty="0"/>
            </a:br>
            <a:endParaRPr lang="ru-RU" dirty="0"/>
          </a:p>
        </p:txBody>
      </p:sp>
      <p:pic>
        <p:nvPicPr>
          <p:cNvPr id="1026" name="Picture 2" descr="https://aif-s3.aif.ru/images/010/387/33313a426b23ad3139dd6ac50b416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973" y="3745523"/>
            <a:ext cx="2172028" cy="1788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тартовал муниципальный этап Всероссийского конкурса «Учитель года России –  2021» — Управление образования администрации города Белгор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60" y="0"/>
            <a:ext cx="3018448" cy="1509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елая книга &amp;quot;Взращивание лидов в В2В&amp;quot; - B2B 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5523"/>
            <a:ext cx="2180492" cy="1788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03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чтения»</a:t>
            </a:r>
            <a:endParaRPr lang="ru-RU" dirty="0"/>
          </a:p>
        </p:txBody>
      </p:sp>
      <p:pic>
        <p:nvPicPr>
          <p:cNvPr id="5" name="Содержимое 4" descr="WhatsApp Image 2021-11-22 at 15.44.36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l="8542" t="-1186" r="6093" b="4515"/>
          <a:stretch>
            <a:fillRect/>
          </a:stretch>
        </p:blipFill>
        <p:spPr>
          <a:xfrm>
            <a:off x="2883878" y="2286979"/>
            <a:ext cx="2602522" cy="392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Стартовал муниципальный этап Всероссийского конкурса «Учитель года России –  2021» — Управление образования администрации города Белгор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9" y="559431"/>
            <a:ext cx="2359025" cy="1179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WhatsApp Image 2021-11-18 at 15.09.19.jpeg"/>
          <p:cNvPicPr>
            <a:picLocks noChangeAspect="1"/>
          </p:cNvPicPr>
          <p:nvPr/>
        </p:nvPicPr>
        <p:blipFill>
          <a:blip r:embed="rId4" cstate="print">
            <a:lum bright="-10000" contrast="30000"/>
          </a:blip>
          <a:srcRect l="3413" r="2228"/>
          <a:stretch>
            <a:fillRect/>
          </a:stretch>
        </p:blipFill>
        <p:spPr>
          <a:xfrm>
            <a:off x="6260124" y="2368268"/>
            <a:ext cx="2757267" cy="389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66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чтения»</a:t>
            </a:r>
            <a:endParaRPr lang="ru-RU" dirty="0"/>
          </a:p>
        </p:txBody>
      </p:sp>
      <p:pic>
        <p:nvPicPr>
          <p:cNvPr id="5" name="Содержимое 4" descr="WhatsApp Image 2021-11-18 at 15.09.18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7077" y="2419643"/>
            <a:ext cx="2972541" cy="384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Стартовал муниципальный этап Всероссийского конкурса «Учитель года России –  2021» — Управление образования администрации города Белгор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9" y="454552"/>
            <a:ext cx="2359025" cy="1179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WhatsApp Image 2021-11-22 at 15.44.37.jpeg"/>
          <p:cNvPicPr>
            <a:picLocks noChangeAspect="1"/>
          </p:cNvPicPr>
          <p:nvPr/>
        </p:nvPicPr>
        <p:blipFill>
          <a:blip r:embed="rId4" cstate="print"/>
          <a:srcRect l="8063" t="2667" r="7424" b="4615"/>
          <a:stretch>
            <a:fillRect/>
          </a:stretch>
        </p:blipFill>
        <p:spPr>
          <a:xfrm>
            <a:off x="6400803" y="2446438"/>
            <a:ext cx="2729129" cy="378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976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 просвещения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 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С.С.Кравцов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«Наша стратегия-это развитие школы для всех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нацелена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формирование новой образовательной среды, в которой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имеет возможность реализовать свои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таланты»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6" descr="Стартовал муниципальный этап Всероссийского конкурса «Учитель года России –  2021» — Управление образования администрации города Белгор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3" y="624253"/>
            <a:ext cx="3018448" cy="1509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29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b="1" dirty="0" smtClean="0">
                <a:solidFill>
                  <a:srgbClr val="0070C0"/>
                </a:solidFill>
              </a:rPr>
              <a:t>Распоряжение правительства РФ от 30.06.2017г №155-р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 «Об утверждении концепции программы поддержки 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детского и юношеского чтения в Российской Федерации»</a:t>
            </a:r>
            <a:r>
              <a:rPr lang="ru-RU" sz="2700" b="1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определяет приоритетными </a:t>
            </a:r>
            <a:r>
              <a:rPr lang="ru-RU" dirty="0"/>
              <a:t>задачами «разработку междисциплинарной научно-методической основы развития и поддержки детского и юношеского чтения, развитие системы поддержки и повышение качества издаваемой детской литературы как базовой основы детской культуры, совершенствование институциональной инфраструктуры детского и юношеского чтения и развитие ее кадрового потенциала, </a:t>
            </a:r>
            <a:r>
              <a:rPr lang="ru-RU" b="1" u="sng" dirty="0">
                <a:solidFill>
                  <a:srgbClr val="0070C0"/>
                </a:solidFill>
              </a:rPr>
              <a:t>повышение статуса и роли детского и юношеского чтения в обществе и формирование современной читательской компетентности детей и юношества».</a:t>
            </a:r>
          </a:p>
          <a:p>
            <a:endParaRPr lang="ru-RU" dirty="0"/>
          </a:p>
        </p:txBody>
      </p:sp>
      <p:pic>
        <p:nvPicPr>
          <p:cNvPr id="4" name="Picture 6" descr="Стартовал муниципальный этап Всероссийского конкурса «Учитель года России –  2021» — Управление образования администрации города Белгор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3" y="536330"/>
            <a:ext cx="2359025" cy="1179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3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606669"/>
            <a:ext cx="10046675" cy="167932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70C0"/>
                </a:solidFill>
              </a:rPr>
              <a:t>Ц</a:t>
            </a:r>
            <a:r>
              <a:rPr lang="ru-RU" b="1" u="sng" dirty="0" smtClean="0">
                <a:solidFill>
                  <a:srgbClr val="0070C0"/>
                </a:solidFill>
              </a:rPr>
              <a:t>ель</a:t>
            </a:r>
            <a:r>
              <a:rPr lang="ru-RU" u="sng" dirty="0" smtClean="0">
                <a:solidFill>
                  <a:srgbClr val="0070C0"/>
                </a:solidFill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</a:rPr>
              <a:t>проекта:</a:t>
            </a:r>
            <a:r>
              <a:rPr lang="ru-RU" u="sng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сохранение </a:t>
            </a:r>
            <a:r>
              <a:rPr lang="ru-RU" dirty="0"/>
              <a:t>литературного наследия в рамках конкретной школы в условиях </a:t>
            </a:r>
            <a:r>
              <a:rPr lang="ru-RU" dirty="0" err="1"/>
              <a:t>цифровизации</a:t>
            </a:r>
            <a:r>
              <a:rPr lang="ru-RU" dirty="0"/>
              <a:t> современного образования. </a:t>
            </a:r>
            <a:endParaRPr lang="ru-RU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Педагогическая цель: </a:t>
            </a:r>
            <a:r>
              <a:rPr lang="ru-RU" dirty="0" smtClean="0"/>
              <a:t>популяризация </a:t>
            </a:r>
            <a:r>
              <a:rPr lang="ru-RU" dirty="0"/>
              <a:t>чтения, развитие познавательного интереса школьников к русской литературе через редакторскую и интерактивную работу, связанную с сюжетом того или иного произведения, развитие социально -  коммуникативной компетенции через информационные ресурсы (социальные сети).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6" descr="Стартовал муниципальный этап Всероссийского конкурса «Учитель года России –  2021» — Управление образования администрации города Белгор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9" y="524260"/>
            <a:ext cx="2359025" cy="1179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4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чтения»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Задачи проекта:</a:t>
            </a:r>
            <a:endParaRPr lang="ru-RU" dirty="0">
              <a:solidFill>
                <a:srgbClr val="0070C0"/>
              </a:solidFill>
            </a:endParaRPr>
          </a:p>
          <a:p>
            <a:pPr marL="457200" lvl="0" indent="-4572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развитие социальной активности </a:t>
            </a:r>
            <a:r>
              <a:rPr lang="ru-RU" dirty="0" smtClean="0"/>
              <a:t> </a:t>
            </a:r>
            <a:r>
              <a:rPr lang="ru-RU" dirty="0"/>
              <a:t>за счет участия в школьной акции по сохранению культурного (литературного) </a:t>
            </a:r>
            <a:r>
              <a:rPr lang="ru-RU" dirty="0" smtClean="0"/>
              <a:t>наследия;</a:t>
            </a:r>
          </a:p>
          <a:p>
            <a:pPr marL="457200" lvl="0" indent="-4572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повышение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мотивации </a:t>
            </a:r>
            <a:r>
              <a:rPr lang="ru-RU" b="1" dirty="0">
                <a:solidFill>
                  <a:srgbClr val="0070C0"/>
                </a:solidFill>
              </a:rPr>
              <a:t>учащихся к чтению (</a:t>
            </a:r>
            <a:r>
              <a:rPr lang="ru-RU" b="1" dirty="0" smtClean="0">
                <a:solidFill>
                  <a:srgbClr val="0070C0"/>
                </a:solidFill>
              </a:rPr>
              <a:t>читательская </a:t>
            </a:r>
            <a:r>
              <a:rPr lang="ru-RU" b="1" dirty="0">
                <a:solidFill>
                  <a:srgbClr val="0070C0"/>
                </a:solidFill>
              </a:rPr>
              <a:t>активность)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за счет предоставления широкого и разнообразного «поля возможностей» знакомства с книгой и другими источниками </a:t>
            </a:r>
            <a:r>
              <a:rPr lang="ru-RU" dirty="0" smtClean="0"/>
              <a:t>информации;</a:t>
            </a:r>
          </a:p>
          <a:p>
            <a:pPr marL="457200" lvl="0" indent="-4572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расширение образовательной среды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/>
              <a:t>за счет создания условий интенсификации процессов чтения и использования информационно-коммуникационных </a:t>
            </a:r>
            <a:r>
              <a:rPr lang="ru-RU" dirty="0" smtClean="0"/>
              <a:t>технологий; </a:t>
            </a:r>
            <a:endParaRPr lang="ru-RU" dirty="0"/>
          </a:p>
        </p:txBody>
      </p:sp>
      <p:pic>
        <p:nvPicPr>
          <p:cNvPr id="4" name="Picture 6" descr="Стартовал муниципальный этап Всероссийского конкурса «Учитель года России –  2021» — Управление образования администрации города Белгор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7" y="533052"/>
            <a:ext cx="2359025" cy="1179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41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чтения»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0070C0"/>
                </a:solidFill>
              </a:rPr>
              <a:t>Объект проекта </a:t>
            </a:r>
            <a:r>
              <a:rPr lang="ru-RU" b="1" dirty="0"/>
              <a:t>– </a:t>
            </a:r>
            <a:r>
              <a:rPr lang="ru-RU" dirty="0"/>
              <a:t>читательская компетенция школьников</a:t>
            </a:r>
            <a:r>
              <a:rPr lang="ru-RU" b="1" dirty="0"/>
              <a:t>, </a:t>
            </a:r>
            <a:r>
              <a:rPr lang="ru-RU" dirty="0"/>
              <a:t>сформированная в процессе проектной интерактивной работы с произведениями русской литературы.</a:t>
            </a:r>
            <a:r>
              <a:rPr lang="ru-RU" b="1" dirty="0"/>
              <a:t> </a:t>
            </a:r>
            <a:endParaRPr lang="ru-RU" dirty="0"/>
          </a:p>
          <a:p>
            <a:r>
              <a:rPr lang="ru-RU" b="1" u="sng" dirty="0">
                <a:solidFill>
                  <a:srgbClr val="0070C0"/>
                </a:solidFill>
              </a:rPr>
              <a:t>Предмет проекта </a:t>
            </a:r>
            <a:r>
              <a:rPr lang="ru-RU" b="1" dirty="0"/>
              <a:t>– </a:t>
            </a:r>
            <a:r>
              <a:rPr lang="ru-RU" dirty="0"/>
              <a:t>процесс развития читательской компетенции на основе использования интерактивных технологий во внеклассной деятельности обучающихся основной школы.</a:t>
            </a:r>
          </a:p>
          <a:p>
            <a:endParaRPr lang="ru-RU" dirty="0"/>
          </a:p>
        </p:txBody>
      </p:sp>
      <p:pic>
        <p:nvPicPr>
          <p:cNvPr id="4" name="Picture 6" descr="Стартовал муниципальный этап Всероссийского конкурса «Учитель года России –  2021» — Управление образования администрации города Белгор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7" y="533052"/>
            <a:ext cx="2359025" cy="1179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23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чтения»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С</a:t>
            </a:r>
            <a:r>
              <a:rPr lang="ru-RU" b="1" u="sng" dirty="0" smtClean="0">
                <a:solidFill>
                  <a:srgbClr val="0070C0"/>
                </a:solidFill>
              </a:rPr>
              <a:t>одержание  проекта:</a:t>
            </a:r>
          </a:p>
          <a:p>
            <a:pPr marL="0" indent="0" algn="just">
              <a:buNone/>
            </a:pPr>
            <a:r>
              <a:rPr lang="ru-RU" dirty="0" smtClean="0"/>
              <a:t>учащимся </a:t>
            </a:r>
            <a:r>
              <a:rPr lang="ru-RU" dirty="0"/>
              <a:t>предлагается </a:t>
            </a:r>
            <a:r>
              <a:rPr lang="ru-RU" dirty="0" smtClean="0"/>
              <a:t>создать </a:t>
            </a:r>
            <a:r>
              <a:rPr lang="ru-RU" dirty="0"/>
              <a:t>суперобложку (бумажная обложка поверх переплета) для книги на основе прочитанного произведения и разместить свою работу на странице социальной сети </a:t>
            </a:r>
            <a:r>
              <a:rPr lang="ru-RU" dirty="0" err="1"/>
              <a:t>Instagram</a:t>
            </a:r>
            <a:r>
              <a:rPr lang="ru-RU" dirty="0"/>
              <a:t>. </a:t>
            </a:r>
          </a:p>
        </p:txBody>
      </p:sp>
      <p:pic>
        <p:nvPicPr>
          <p:cNvPr id="4" name="Picture 6" descr="Стартовал муниципальный этап Всероссийского конкурса «Учитель года России –  2021» — Управление образования администрации города Белгор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524261"/>
            <a:ext cx="2359025" cy="1179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06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чтения»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Сроки реализации: </a:t>
            </a:r>
            <a:r>
              <a:rPr lang="ru-RU" b="1" dirty="0"/>
              <a:t>2021-2022 гг.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Этапы проекта и мероприятия по его реализации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Организационный этап </a:t>
            </a:r>
            <a:r>
              <a:rPr lang="ru-RU" b="1" dirty="0"/>
              <a:t>(сентябрь 2021г. - октябрь 2021 г</a:t>
            </a:r>
            <a:r>
              <a:rPr lang="ru-RU" b="1" dirty="0" smtClean="0"/>
              <a:t>.);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2. Практический </a:t>
            </a:r>
            <a:r>
              <a:rPr lang="ru-RU" b="1" dirty="0"/>
              <a:t>этап (ноябрь 2021 – март 2022 гг.)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3. </a:t>
            </a:r>
            <a:r>
              <a:rPr lang="ru-RU" b="1" dirty="0" smtClean="0"/>
              <a:t>Обобщающий </a:t>
            </a:r>
            <a:r>
              <a:rPr lang="ru-RU" b="1" dirty="0"/>
              <a:t>этап (апрель 2022 – май 2022 гг.)</a:t>
            </a:r>
          </a:p>
        </p:txBody>
      </p:sp>
      <p:pic>
        <p:nvPicPr>
          <p:cNvPr id="4" name="Picture 6" descr="Стартовал муниципальный этап Всероссийского конкурса «Учитель года России –  2021» — Управление образования администрации города Белгор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9" y="524261"/>
            <a:ext cx="2359025" cy="1179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84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чтения»</a:t>
            </a:r>
            <a:endParaRPr lang="ru-RU" dirty="0"/>
          </a:p>
        </p:txBody>
      </p:sp>
      <p:pic>
        <p:nvPicPr>
          <p:cNvPr id="5" name="Содержимое 4" descr="WhatsApp Image 2021-11-18 at 15.09.1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58898" y="2473057"/>
            <a:ext cx="2786962" cy="3715950"/>
          </a:xfrm>
        </p:spPr>
      </p:pic>
      <p:pic>
        <p:nvPicPr>
          <p:cNvPr id="4" name="Picture 6" descr="Стартовал муниципальный этап Всероссийского конкурса «Учитель года России –  2021» — Управление образования администрации города Белгор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9" y="524261"/>
            <a:ext cx="2359025" cy="1179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WhatsApp Image 2021-11-18 at 15.09.19 (1).jpeg"/>
          <p:cNvPicPr>
            <a:picLocks noChangeAspect="1"/>
          </p:cNvPicPr>
          <p:nvPr/>
        </p:nvPicPr>
        <p:blipFill>
          <a:blip r:embed="rId4"/>
          <a:srcRect l="4944" b="2058"/>
          <a:stretch>
            <a:fillRect/>
          </a:stretch>
        </p:blipFill>
        <p:spPr>
          <a:xfrm rot="16200000">
            <a:off x="2429194" y="1812507"/>
            <a:ext cx="3630633" cy="498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354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355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 Образовательный проект «Мастерская чтения» </vt:lpstr>
      <vt:lpstr>Министр просвещения РФ  С.С.Кравцов </vt:lpstr>
      <vt:lpstr>Распоряжение правительства РФ от 30.06.2017г №155-р  «Об утверждении концепции программы поддержки  детского и юношеского чтения в Российской Федерации» </vt:lpstr>
      <vt:lpstr> Образовательный проект  «Мастерская чтения»</vt:lpstr>
      <vt:lpstr>Образовательный проект  «Мастерская чтения»</vt:lpstr>
      <vt:lpstr>Образовательный проект  «Мастерская чтения»</vt:lpstr>
      <vt:lpstr>Образовательный проект  «Мастерская чтения»</vt:lpstr>
      <vt:lpstr>Образовательный проект  «Мастерская чтения»</vt:lpstr>
      <vt:lpstr>Образовательный проект  «Мастерская чтения»</vt:lpstr>
      <vt:lpstr>Образовательный проект  «Мастерская чтения»</vt:lpstr>
      <vt:lpstr>Образовательный проект  «Мастерская чтения»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«Мастерская чтения»</dc:title>
  <dc:creator>3070</dc:creator>
  <cp:lastModifiedBy>N</cp:lastModifiedBy>
  <cp:revision>9</cp:revision>
  <dcterms:created xsi:type="dcterms:W3CDTF">2021-11-14T05:20:05Z</dcterms:created>
  <dcterms:modified xsi:type="dcterms:W3CDTF">2021-11-22T13:13:38Z</dcterms:modified>
</cp:coreProperties>
</file>