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96" y="2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A99B7-AA75-4D7B-8A86-AD463551F738}" type="datetimeFigureOut">
              <a:rPr lang="ru-RU" smtClean="0"/>
              <a:t>26.02.2022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421ED-E7DB-4FDB-AA86-642A3E4873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5712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A99B7-AA75-4D7B-8A86-AD463551F738}" type="datetimeFigureOut">
              <a:rPr lang="ru-RU" smtClean="0"/>
              <a:t>26.02.2022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421ED-E7DB-4FDB-AA86-642A3E4873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7247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A99B7-AA75-4D7B-8A86-AD463551F738}" type="datetimeFigureOut">
              <a:rPr lang="ru-RU" smtClean="0"/>
              <a:t>26.02.2022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421ED-E7DB-4FDB-AA86-642A3E4873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2655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A99B7-AA75-4D7B-8A86-AD463551F738}" type="datetimeFigureOut">
              <a:rPr lang="ru-RU" smtClean="0"/>
              <a:t>26.02.2022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421ED-E7DB-4FDB-AA86-642A3E4873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725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A99B7-AA75-4D7B-8A86-AD463551F738}" type="datetimeFigureOut">
              <a:rPr lang="ru-RU" smtClean="0"/>
              <a:t>26.02.2022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421ED-E7DB-4FDB-AA86-642A3E4873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8407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A99B7-AA75-4D7B-8A86-AD463551F738}" type="datetimeFigureOut">
              <a:rPr lang="ru-RU" smtClean="0"/>
              <a:t>26.02.2022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421ED-E7DB-4FDB-AA86-642A3E4873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9955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A99B7-AA75-4D7B-8A86-AD463551F738}" type="datetimeFigureOut">
              <a:rPr lang="ru-RU" smtClean="0"/>
              <a:t>26.02.2022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421ED-E7DB-4FDB-AA86-642A3E4873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5538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A99B7-AA75-4D7B-8A86-AD463551F738}" type="datetimeFigureOut">
              <a:rPr lang="ru-RU" smtClean="0"/>
              <a:t>26.02.2022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421ED-E7DB-4FDB-AA86-642A3E4873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683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A99B7-AA75-4D7B-8A86-AD463551F738}" type="datetimeFigureOut">
              <a:rPr lang="ru-RU" smtClean="0"/>
              <a:t>26.02.2022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421ED-E7DB-4FDB-AA86-642A3E4873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7840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A99B7-AA75-4D7B-8A86-AD463551F738}" type="datetimeFigureOut">
              <a:rPr lang="ru-RU" smtClean="0"/>
              <a:t>26.02.2022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421ED-E7DB-4FDB-AA86-642A3E4873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4188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A99B7-AA75-4D7B-8A86-AD463551F738}" type="datetimeFigureOut">
              <a:rPr lang="ru-RU" smtClean="0"/>
              <a:t>26.02.2022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421ED-E7DB-4FDB-AA86-642A3E4873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206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EA99B7-AA75-4D7B-8A86-AD463551F738}" type="datetimeFigureOut">
              <a:rPr lang="ru-RU" smtClean="0"/>
              <a:t>26.02.2022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4421ED-E7DB-4FDB-AA86-642A3E4873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3173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space4kids.ru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8678" y="3244212"/>
            <a:ext cx="6163599" cy="127964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879900" y="99588"/>
            <a:ext cx="3242690" cy="6441029"/>
          </a:xfrm>
        </p:spPr>
        <p:txBody>
          <a:bodyPr/>
          <a:lstStyle/>
          <a:p>
            <a:r>
              <a:rPr lang="ru-RU" sz="2800" dirty="0" smtClean="0">
                <a:solidFill>
                  <a:srgbClr val="00B050"/>
                </a:solidFill>
              </a:rPr>
              <a:t>ОБРАЗОВАТЕЛЬНАЯ ПРОГРАММА</a:t>
            </a:r>
          </a:p>
          <a:p>
            <a:pPr>
              <a:tabLst>
                <a:tab pos="90488" algn="l"/>
                <a:tab pos="896938" algn="l"/>
              </a:tabLst>
            </a:pPr>
            <a:r>
              <a:rPr lang="ru-RU" sz="2800" dirty="0" smtClean="0">
                <a:solidFill>
                  <a:srgbClr val="00B050"/>
                </a:solidFill>
              </a:rPr>
              <a:t> ДЛЯ ПЕДАГОГОВ-НАСТАВНИКОВ ПОБЕДИТЕЛЕЙ ВТОРОГО СЕЗОНА ВСЕРОССИЙСКОГО КОНКУРСА </a:t>
            </a:r>
          </a:p>
          <a:p>
            <a:pPr>
              <a:tabLst>
                <a:tab pos="90488" algn="l"/>
                <a:tab pos="896938" algn="l"/>
              </a:tabLst>
            </a:pPr>
            <a:r>
              <a:rPr lang="ru-RU" sz="3600" dirty="0" smtClean="0">
                <a:solidFill>
                  <a:srgbClr val="0070C0"/>
                </a:solidFill>
              </a:rPr>
              <a:t>«БОЛЬШАЯ ПЕРЕМЕНА»</a:t>
            </a:r>
          </a:p>
          <a:p>
            <a:r>
              <a:rPr lang="ru-RU" dirty="0" smtClean="0"/>
              <a:t>19-24 ФЕВРАЛЯ 2022Г.</a:t>
            </a:r>
            <a:endParaRPr lang="ru-RU" dirty="0"/>
          </a:p>
        </p:txBody>
      </p:sp>
      <p:pic>
        <p:nvPicPr>
          <p:cNvPr id="1026" name="Picture 2" descr="https://s3.nat-geo.ru/images/2019/4/10/59834cee2c5f472d98df7c2b77819ec1.max-1200x8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8879901" cy="5712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xn----7sbepbfxic0a2ipcwb.xn--p1ai/_nw/1/3438157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9900" y="4827968"/>
            <a:ext cx="3312100" cy="220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78456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</a:rPr>
              <a:t/>
            </a:r>
            <a:br>
              <a:rPr lang="ru-RU" b="1" dirty="0" smtClean="0">
                <a:solidFill>
                  <a:srgbClr val="0070C0"/>
                </a:solidFill>
              </a:rPr>
            </a:br>
            <a:r>
              <a:rPr lang="ru-RU" b="1" dirty="0" smtClean="0">
                <a:solidFill>
                  <a:srgbClr val="0070C0"/>
                </a:solidFill>
              </a:rPr>
              <a:t>ИСТОРИЯ ОТЕЛЯ</a:t>
            </a:r>
            <a:br>
              <a:rPr lang="ru-RU" b="1" dirty="0" smtClean="0">
                <a:solidFill>
                  <a:srgbClr val="0070C0"/>
                </a:solidFill>
              </a:rPr>
            </a:br>
            <a:r>
              <a:rPr lang="en-US" b="1" dirty="0" smtClean="0">
                <a:solidFill>
                  <a:srgbClr val="00B050"/>
                </a:solidFill>
              </a:rPr>
              <a:t>Mriya </a:t>
            </a:r>
            <a:r>
              <a:rPr lang="en-US" b="1" dirty="0">
                <a:solidFill>
                  <a:srgbClr val="00B050"/>
                </a:solidFill>
              </a:rPr>
              <a:t>Resort &amp; SPA</a:t>
            </a:r>
            <a:br>
              <a:rPr lang="en-US" b="1" dirty="0">
                <a:solidFill>
                  <a:srgbClr val="00B050"/>
                </a:solidFill>
              </a:rPr>
            </a:b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0" y="1690688"/>
            <a:ext cx="5640101" cy="248890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dirty="0" err="1">
                <a:solidFill>
                  <a:srgbClr val="00B050"/>
                </a:solidFill>
              </a:rPr>
              <a:t>Mriya</a:t>
            </a:r>
            <a:r>
              <a:rPr lang="ru-RU" dirty="0"/>
              <a:t> – это гостиничный комплекс на территории Крыма, который проектировался культовым британским архитектором </a:t>
            </a:r>
            <a:r>
              <a:rPr lang="ru-RU" dirty="0" err="1"/>
              <a:t>Норманом</a:t>
            </a:r>
            <a:r>
              <a:rPr lang="ru-RU" dirty="0"/>
              <a:t> </a:t>
            </a:r>
            <a:r>
              <a:rPr lang="ru-RU" dirty="0" err="1"/>
              <a:t>Фостером</a:t>
            </a:r>
            <a:r>
              <a:rPr lang="ru-RU" dirty="0"/>
              <a:t>. Именно он работал над проектами стадиона «Уэмбли», моста «Миллениум», аэропортом </a:t>
            </a:r>
            <a:r>
              <a:rPr lang="ru-RU" dirty="0" err="1"/>
              <a:t>Гонкконга</a:t>
            </a:r>
            <a:r>
              <a:rPr lang="ru-RU" dirty="0"/>
              <a:t> и многими другими. Отель «</a:t>
            </a:r>
            <a:r>
              <a:rPr lang="ru-RU" dirty="0" err="1"/>
              <a:t>Mriya</a:t>
            </a:r>
            <a:r>
              <a:rPr lang="ru-RU" dirty="0"/>
              <a:t>» был построен в 2014 году, а открылся 14 </a:t>
            </a:r>
            <a:r>
              <a:rPr lang="ru-RU" dirty="0" smtClean="0"/>
              <a:t>августа 2016 г. Санаторно-курортный </a:t>
            </a:r>
            <a:r>
              <a:rPr lang="ru-RU" dirty="0"/>
              <a:t>комплекс </a:t>
            </a:r>
            <a:r>
              <a:rPr lang="ru-RU" dirty="0" err="1"/>
              <a:t>Мрия</a:t>
            </a:r>
            <a:r>
              <a:rPr lang="ru-RU" dirty="0"/>
              <a:t> является одним из самых больших на территории Крыма.</a:t>
            </a:r>
          </a:p>
        </p:txBody>
      </p:sp>
      <p:pic>
        <p:nvPicPr>
          <p:cNvPr id="2052" name="Picture 4" descr="https://cdn.fishki.net/upload/post/2021/05/28/3773107/ff042a870e194522a173c5322bda67c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99" y="1669715"/>
            <a:ext cx="5019761" cy="5019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26917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814187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70C0"/>
                </a:solidFill>
              </a:rPr>
              <a:t>Образовательная программа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514350" indent="-514350">
              <a:buAutoNum type="arabicPeriod"/>
            </a:pPr>
            <a:r>
              <a:rPr lang="ru-RU" dirty="0" smtClean="0">
                <a:solidFill>
                  <a:srgbClr val="00B050"/>
                </a:solidFill>
              </a:rPr>
              <a:t>Наталья </a:t>
            </a:r>
            <a:r>
              <a:rPr lang="ru-RU" dirty="0" err="1" smtClean="0">
                <a:solidFill>
                  <a:srgbClr val="00B050"/>
                </a:solidFill>
              </a:rPr>
              <a:t>Мандрова</a:t>
            </a:r>
            <a:r>
              <a:rPr lang="ru-RU" dirty="0" smtClean="0">
                <a:solidFill>
                  <a:srgbClr val="00B050"/>
                </a:solidFill>
              </a:rPr>
              <a:t>  - </a:t>
            </a:r>
            <a:r>
              <a:rPr lang="ru-RU" dirty="0">
                <a:solidFill>
                  <a:srgbClr val="FF0000"/>
                </a:solidFill>
              </a:rPr>
              <a:t>директор ФГБУ «</a:t>
            </a:r>
            <a:r>
              <a:rPr lang="ru-RU" dirty="0" err="1">
                <a:solidFill>
                  <a:srgbClr val="FF0000"/>
                </a:solidFill>
              </a:rPr>
              <a:t>Роспатриотцентр</a:t>
            </a:r>
            <a:r>
              <a:rPr lang="ru-RU" dirty="0" smtClean="0">
                <a:solidFill>
                  <a:srgbClr val="FF0000"/>
                </a:solidFill>
              </a:rPr>
              <a:t>»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>
                <a:solidFill>
                  <a:srgbClr val="FF0000"/>
                </a:solidFill>
              </a:rPr>
              <a:t>координатор проекта «Большая перемена</a:t>
            </a:r>
            <a:r>
              <a:rPr lang="ru-RU" dirty="0" smtClean="0">
                <a:solidFill>
                  <a:srgbClr val="FF0000"/>
                </a:solidFill>
              </a:rPr>
              <a:t>».</a:t>
            </a:r>
          </a:p>
          <a:p>
            <a:pPr marL="514350" indent="-514350">
              <a:buAutoNum type="arabicPeriod"/>
            </a:pPr>
            <a:r>
              <a:rPr lang="ru-RU" dirty="0" err="1" smtClean="0">
                <a:solidFill>
                  <a:srgbClr val="00B050"/>
                </a:solidFill>
              </a:rPr>
              <a:t>Кдани</a:t>
            </a:r>
            <a:r>
              <a:rPr lang="ru-RU" dirty="0" smtClean="0">
                <a:solidFill>
                  <a:srgbClr val="00B050"/>
                </a:solidFill>
              </a:rPr>
              <a:t> </a:t>
            </a:r>
            <a:r>
              <a:rPr lang="ru-RU" dirty="0" err="1" smtClean="0">
                <a:solidFill>
                  <a:srgbClr val="00B050"/>
                </a:solidFill>
              </a:rPr>
              <a:t>Кавизина</a:t>
            </a:r>
            <a:r>
              <a:rPr lang="ru-RU" dirty="0" smtClean="0">
                <a:solidFill>
                  <a:srgbClr val="00B050"/>
                </a:solidFill>
              </a:rPr>
              <a:t>  - </a:t>
            </a:r>
            <a:r>
              <a:rPr lang="ru-RU" dirty="0" smtClean="0">
                <a:solidFill>
                  <a:srgbClr val="00B0F0"/>
                </a:solidFill>
              </a:rPr>
              <a:t>заместитель генерального директора по образовательной деятельности АНО «Большая перемена»</a:t>
            </a:r>
          </a:p>
          <a:p>
            <a:pPr marL="514350" indent="-514350">
              <a:buAutoNum type="arabicPeriod"/>
            </a:pPr>
            <a:r>
              <a:rPr lang="ru-RU" dirty="0" smtClean="0">
                <a:solidFill>
                  <a:srgbClr val="00B050"/>
                </a:solidFill>
              </a:rPr>
              <a:t>Елена </a:t>
            </a:r>
            <a:r>
              <a:rPr lang="ru-RU" dirty="0" err="1" smtClean="0">
                <a:solidFill>
                  <a:srgbClr val="00B050"/>
                </a:solidFill>
              </a:rPr>
              <a:t>Колбенева</a:t>
            </a:r>
            <a:r>
              <a:rPr lang="ru-RU" dirty="0" smtClean="0">
                <a:solidFill>
                  <a:srgbClr val="00B050"/>
                </a:solidFill>
              </a:rPr>
              <a:t> –</a:t>
            </a:r>
            <a:r>
              <a:rPr lang="ru-RU" dirty="0" smtClean="0">
                <a:solidFill>
                  <a:srgbClr val="00B0F0"/>
                </a:solidFill>
              </a:rPr>
              <a:t>организационный психолог, руководитель проекта по оценке и развитию персонала</a:t>
            </a:r>
          </a:p>
          <a:p>
            <a:pPr marL="514350" indent="-514350">
              <a:buAutoNum type="arabicPeriod"/>
            </a:pPr>
            <a:r>
              <a:rPr lang="ru-RU" dirty="0" smtClean="0">
                <a:solidFill>
                  <a:srgbClr val="00B050"/>
                </a:solidFill>
              </a:rPr>
              <a:t>Виктория Кожан – </a:t>
            </a:r>
            <a:r>
              <a:rPr lang="ru-RU" dirty="0" smtClean="0">
                <a:solidFill>
                  <a:srgbClr val="00B0F0"/>
                </a:solidFill>
              </a:rPr>
              <a:t>начальник Административного отдела ГК «</a:t>
            </a:r>
            <a:r>
              <a:rPr lang="ru-RU" dirty="0" err="1" smtClean="0">
                <a:solidFill>
                  <a:srgbClr val="00B0F0"/>
                </a:solidFill>
              </a:rPr>
              <a:t>Роскосмос</a:t>
            </a:r>
            <a:r>
              <a:rPr lang="ru-RU" dirty="0" smtClean="0">
                <a:solidFill>
                  <a:srgbClr val="00B0F0"/>
                </a:solidFill>
              </a:rPr>
              <a:t>»,</a:t>
            </a:r>
            <a:r>
              <a:rPr lang="ru-RU" dirty="0" smtClean="0">
                <a:solidFill>
                  <a:srgbClr val="00B050"/>
                </a:solidFill>
              </a:rPr>
              <a:t> Дмитрий Шишкин -  </a:t>
            </a:r>
            <a:r>
              <a:rPr lang="ru-RU" dirty="0" smtClean="0">
                <a:solidFill>
                  <a:srgbClr val="00B0F0"/>
                </a:solidFill>
              </a:rPr>
              <a:t>директор Административного отдела «</a:t>
            </a:r>
            <a:r>
              <a:rPr lang="ru-RU" dirty="0" err="1" smtClean="0">
                <a:solidFill>
                  <a:srgbClr val="00B0F0"/>
                </a:solidFill>
              </a:rPr>
              <a:t>Роскосмос</a:t>
            </a:r>
            <a:r>
              <a:rPr lang="ru-RU" dirty="0" smtClean="0">
                <a:solidFill>
                  <a:srgbClr val="00B0F0"/>
                </a:solidFill>
              </a:rPr>
              <a:t>» </a:t>
            </a:r>
          </a:p>
          <a:p>
            <a:pPr marL="514350" indent="-514350">
              <a:buAutoNum type="arabicPeriod"/>
            </a:pPr>
            <a:r>
              <a:rPr lang="ru-RU" dirty="0" smtClean="0">
                <a:solidFill>
                  <a:srgbClr val="00B050"/>
                </a:solidFill>
              </a:rPr>
              <a:t>Кравченко Д.- </a:t>
            </a:r>
            <a:r>
              <a:rPr lang="ru-RU" dirty="0" smtClean="0">
                <a:solidFill>
                  <a:srgbClr val="00B0F0"/>
                </a:solidFill>
              </a:rPr>
              <a:t>шеф-редактор журнала «Образовательная политика»</a:t>
            </a:r>
          </a:p>
          <a:p>
            <a:pPr marL="514350" indent="-514350">
              <a:buAutoNum type="arabicPeriod"/>
            </a:pPr>
            <a:r>
              <a:rPr lang="ru-RU" dirty="0" smtClean="0">
                <a:solidFill>
                  <a:srgbClr val="00B050"/>
                </a:solidFill>
              </a:rPr>
              <a:t>Казакова О.М. – </a:t>
            </a:r>
            <a:r>
              <a:rPr lang="ru-RU" dirty="0" smtClean="0">
                <a:solidFill>
                  <a:srgbClr val="00B0F0"/>
                </a:solidFill>
              </a:rPr>
              <a:t>Председатель комитета Государственной Думы РФ по просвещению</a:t>
            </a:r>
          </a:p>
          <a:p>
            <a:pPr marL="514350" indent="-514350">
              <a:buAutoNum type="arabicPeriod"/>
            </a:pPr>
            <a:r>
              <a:rPr lang="ru-RU" dirty="0" err="1" smtClean="0">
                <a:solidFill>
                  <a:srgbClr val="00B050"/>
                </a:solidFill>
              </a:rPr>
              <a:t>Голодец</a:t>
            </a:r>
            <a:r>
              <a:rPr lang="ru-RU" dirty="0" smtClean="0">
                <a:solidFill>
                  <a:srgbClr val="00B050"/>
                </a:solidFill>
              </a:rPr>
              <a:t> О.Ю. – </a:t>
            </a:r>
            <a:r>
              <a:rPr lang="ru-RU" dirty="0" smtClean="0">
                <a:solidFill>
                  <a:srgbClr val="00B0F0"/>
                </a:solidFill>
              </a:rPr>
              <a:t>заместитель Председателя Правления Сбербанка</a:t>
            </a:r>
          </a:p>
          <a:p>
            <a:pPr marL="514350" indent="-514350">
              <a:buAutoNum type="arabicPeriod"/>
            </a:pPr>
            <a:r>
              <a:rPr lang="ru-RU" dirty="0" smtClean="0">
                <a:solidFill>
                  <a:srgbClr val="00B050"/>
                </a:solidFill>
              </a:rPr>
              <a:t>Кравцов С.С.- </a:t>
            </a:r>
            <a:r>
              <a:rPr lang="ru-RU" dirty="0" smtClean="0">
                <a:solidFill>
                  <a:srgbClr val="00B0F0"/>
                </a:solidFill>
              </a:rPr>
              <a:t>министр просвещения РФ</a:t>
            </a:r>
          </a:p>
          <a:p>
            <a:pPr marL="514350" indent="-514350">
              <a:buAutoNum type="arabicPeriod"/>
            </a:pPr>
            <a:endParaRPr lang="ru-RU" dirty="0" smtClean="0">
              <a:solidFill>
                <a:srgbClr val="00B050"/>
              </a:solidFill>
            </a:endParaRPr>
          </a:p>
          <a:p>
            <a:pPr marL="514350" indent="-514350">
              <a:buAutoNum type="arabicPeriod"/>
            </a:pP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2464" y="41786"/>
            <a:ext cx="3415071" cy="2561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2700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96644" y="1717613"/>
            <a:ext cx="6828744" cy="905583"/>
          </a:xfrm>
        </p:spPr>
        <p:txBody>
          <a:bodyPr/>
          <a:lstStyle/>
          <a:p>
            <a:pPr algn="ctr"/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65746" y="-99588"/>
            <a:ext cx="4508626" cy="7490965"/>
          </a:xfrm>
          <a:prstGeom prst="rect">
            <a:avLst/>
          </a:prstGeom>
        </p:spPr>
      </p:pic>
      <p:pic>
        <p:nvPicPr>
          <p:cNvPr id="4098" name="Picture 2" descr="https://www.pogostite.ru/images/1280/960/0/admin/images/conference_rooms/2038/p1ah1rarup1ckk1mdh4b82p5g8k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097" y="98323"/>
            <a:ext cx="3587383" cy="2817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4372" y="2772697"/>
            <a:ext cx="6027070" cy="4016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5966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2" name="Picture 12" descr="https://pbs.twimg.com/media/EA4uXJHXYAAezVG.jpg:lar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012252"/>
            <a:ext cx="5171250" cy="344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://mtdata.ru/u24/photo0D09/20730285064-0/origin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809" y="3654205"/>
            <a:ext cx="4713631" cy="3142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94323" y="7938"/>
            <a:ext cx="5159477" cy="126042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</a:rPr>
              <a:t>Посещение  МДЦ «Артек»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5122" name="Picture 2" descr="https://www.habarolog.ru/wp-content/uploads/2020/10/crr0cijwaaajkxb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246" y="7937"/>
            <a:ext cx="5171250" cy="3499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24" descr="https://ribalych.ru/wp-content/uploads/2015/06/32013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46" name="Picture 26" descr="https://kikonline.ru/wp-content/upload/tilda/268094/pages/1763308/tild3661-3666-4265-b233-646565633231__dsc_308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169" y="3694938"/>
            <a:ext cx="4668579" cy="3101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7124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1122" y="34849"/>
            <a:ext cx="4582678" cy="1076196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B0F0"/>
                </a:solidFill>
              </a:rPr>
              <a:t>Школа Артека</a:t>
            </a:r>
            <a:endParaRPr lang="ru-RU" b="1" dirty="0">
              <a:solidFill>
                <a:srgbClr val="00B0F0"/>
              </a:solidFill>
            </a:endParaRPr>
          </a:p>
        </p:txBody>
      </p:sp>
      <p:pic>
        <p:nvPicPr>
          <p:cNvPr id="6148" name="Picture 4" descr="http://cdt.sochi-schools.ru/wp-content/uploads/2019/09/70160279_230964707869689_3725005155632939008_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848"/>
            <a:ext cx="4818558" cy="3613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img-fotki.yandex.ru/get/58321/4376310.ae/0_de170_a7179d55_ori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961" y="754086"/>
            <a:ext cx="4591663" cy="3061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s://avatars.mds.yandex.net/get-zen_doc/1590365/pub_5dc85bbf136c034ec180351a_5dc85d6c23b893073e44a767/scale_12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1956"/>
            <a:ext cx="4168058" cy="312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s://media.artek.org/media/CACHE/images/news/newsimage/53/2e/532e6b18-6717-4ade-b2d7-53ab73feb35a/dfec9a79f24acaa99e44124fc43da8d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461" y="3481109"/>
            <a:ext cx="4662983" cy="3376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http://rcleto.ru/a/leto/files/multifile/2366/WhatsApp_Image_2020_06_01_at_16.59.43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3626" y="2505392"/>
            <a:ext cx="4198374" cy="2789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90699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88604"/>
          </a:xfrm>
        </p:spPr>
        <p:txBody>
          <a:bodyPr>
            <a:noAutofit/>
          </a:bodyPr>
          <a:lstStyle/>
          <a:p>
            <a:pPr algn="ctr"/>
            <a:r>
              <a:rPr lang="ru-RU" sz="9600" b="1" dirty="0" err="1" smtClean="0"/>
              <a:t>Роскосмос</a:t>
            </a:r>
            <a:r>
              <a:rPr lang="ru-RU" sz="9600" b="1" dirty="0" smtClean="0"/>
              <a:t> </a:t>
            </a:r>
            <a:endParaRPr lang="ru-RU" sz="9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9702" y="1101213"/>
            <a:ext cx="10164097" cy="5075750"/>
          </a:xfrm>
        </p:spPr>
        <p:txBody>
          <a:bodyPr/>
          <a:lstStyle/>
          <a:p>
            <a:pPr marL="0" indent="0" fontAlgn="t">
              <a:buNone/>
            </a:pPr>
            <a:r>
              <a:rPr lang="ru-RU" b="1" dirty="0" smtClean="0">
                <a:hlinkClick r:id="rId2"/>
              </a:rPr>
              <a:t>Ключ </a:t>
            </a:r>
            <a:r>
              <a:rPr lang="ru-RU" b="1" dirty="0">
                <a:hlinkClick r:id="rId2"/>
              </a:rPr>
              <a:t>на старт. Космос для </a:t>
            </a:r>
            <a:r>
              <a:rPr lang="ru-RU" b="1" dirty="0" smtClean="0">
                <a:hlinkClick r:id="rId2"/>
              </a:rPr>
              <a:t>детей     space4kids.ru</a:t>
            </a:r>
            <a:endParaRPr lang="ru-RU" b="1" dirty="0" smtClean="0"/>
          </a:p>
          <a:p>
            <a:pPr marL="0" indent="0" fontAlgn="t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560" y="1748144"/>
            <a:ext cx="9842092" cy="5038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5954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12502" y="1560798"/>
            <a:ext cx="4213159" cy="11372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00B050"/>
                </a:solidFill>
              </a:rPr>
              <a:t>sberclass.ru</a:t>
            </a:r>
            <a:endParaRPr lang="en-US" b="1" dirty="0">
              <a:solidFill>
                <a:srgbClr val="00B050"/>
              </a:solidFill>
            </a:endParaRPr>
          </a:p>
        </p:txBody>
      </p:sp>
      <p:pic>
        <p:nvPicPr>
          <p:cNvPr id="7170" name="Picture 2" descr="https://static.tildacdn.com/tild6432-3265-4564-b434-376532623739/_-_-0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4039" y="167661"/>
            <a:ext cx="6469625" cy="1270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7987" y="1438480"/>
            <a:ext cx="3195484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0" dirty="0" err="1" smtClean="0">
                <a:solidFill>
                  <a:srgbClr val="00B050"/>
                </a:solidFill>
                <a:effectLst/>
                <a:latin typeface="SBSansInterface"/>
              </a:rPr>
              <a:t>СберКласс</a:t>
            </a:r>
            <a:r>
              <a:rPr lang="ru-RU" sz="1600" b="1" i="0" dirty="0" smtClean="0">
                <a:solidFill>
                  <a:srgbClr val="151B24"/>
                </a:solidFill>
                <a:effectLst/>
                <a:latin typeface="SBSansInterface"/>
              </a:rPr>
              <a:t> — это современная цифровая платформа для школы. Помогает учителю построить персонализированную образовательную траекторию для ребёнка, развить у него актуальные навыки, автоматизировать рутину и вовлечь учеников в образовательный процесс</a:t>
            </a:r>
          </a:p>
          <a:p>
            <a:r>
              <a:rPr lang="ru-RU" sz="1600" b="1" i="0" dirty="0" smtClean="0">
                <a:solidFill>
                  <a:srgbClr val="151B24"/>
                </a:solidFill>
                <a:effectLst/>
                <a:latin typeface="SBSansInterface"/>
              </a:rPr>
              <a:t>Учитывает потребности каждого учителя и класса, позволяет выстраивать персонализированные траектории обучения, планировать уроки, использовать разные способы проверки заданий, следить за прогрессом учеников и многое другое. </a:t>
            </a:r>
            <a:r>
              <a:rPr lang="ru-RU" sz="1600" dirty="0" smtClean="0"/>
              <a:t/>
            </a:r>
            <a:br>
              <a:rPr lang="ru-RU" sz="1600" dirty="0" smtClean="0"/>
            </a:br>
            <a:endParaRPr lang="ru-RU" sz="1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1122" y="1973603"/>
            <a:ext cx="8219768" cy="462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7924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Рекомендации 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42451" y="1044357"/>
            <a:ext cx="115430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https://drive.google.com/file/d/19wlIMVohnHqtWRHP1_woZZbsfUdamnNB/view?usp=drivesdk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316" y="1598631"/>
            <a:ext cx="10353368" cy="5699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59021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117</Words>
  <Application>Microsoft Office PowerPoint</Application>
  <PresentationFormat>Широкоэкранный</PresentationFormat>
  <Paragraphs>27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SBSansInterface</vt:lpstr>
      <vt:lpstr>Тема Office</vt:lpstr>
      <vt:lpstr>Презентация PowerPoint</vt:lpstr>
      <vt:lpstr> ИСТОРИЯ ОТЕЛЯ Mriya Resort &amp; SPA </vt:lpstr>
      <vt:lpstr>Образовательная программа</vt:lpstr>
      <vt:lpstr>Презентация PowerPoint</vt:lpstr>
      <vt:lpstr>Посещение  МДЦ «Артек»</vt:lpstr>
      <vt:lpstr>Школа Артека</vt:lpstr>
      <vt:lpstr>Роскосмос </vt:lpstr>
      <vt:lpstr>sberclass.ru</vt:lpstr>
      <vt:lpstr>Рекомендации  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9</cp:revision>
  <dcterms:created xsi:type="dcterms:W3CDTF">2022-02-26T17:54:44Z</dcterms:created>
  <dcterms:modified xsi:type="dcterms:W3CDTF">2022-02-26T20:05:40Z</dcterms:modified>
</cp:coreProperties>
</file>